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Lst>
  <p:sldSz cy="6858000" cx="9144000"/>
  <p:notesSz cx="6858000" cy="9144000"/>
  <p:embeddedFontLst>
    <p:embeddedFont>
      <p:font typeface="Libre Franklin"/>
      <p:regular r:id="rId129"/>
      <p:bold r:id="rId130"/>
      <p:italic r:id="rId131"/>
      <p:boldItalic r:id="rId132"/>
    </p:embeddedFont>
    <p:embeddedFont>
      <p:font typeface="Arial Narrow"/>
      <p:regular r:id="rId133"/>
      <p:bold r:id="rId134"/>
      <p:italic r:id="rId135"/>
      <p:boldItalic r:id="rId136"/>
    </p:embeddedFont>
    <p:embeddedFont>
      <p:font typeface="Content"/>
      <p:regular r:id="rId137"/>
      <p:bold r:id="rId138"/>
    </p:embeddedFont>
    <p:embeddedFont>
      <p:font typeface="Helvetica Neue"/>
      <p:regular r:id="rId139"/>
      <p:bold r:id="rId140"/>
      <p:italic r:id="rId141"/>
      <p:boldItalic r:id="rId142"/>
    </p:embeddedFont>
    <p:embeddedFont>
      <p:font typeface="Oswald"/>
      <p:regular r:id="rId143"/>
      <p:bold r:id="rId1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45" roundtripDataSignature="AMtx7mhKgGFuv1YfOizYjSp77wH1iufZ2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9B79D3B-2A44-4458-BCDE-6A2147C118AB}">
  <a:tblStyle styleId="{49B79D3B-2A44-4458-BCDE-6A2147C118AB}"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78E94B85-C34F-4AC7-9EB7-700DA7BA5FB8}"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9E9C8696-EB4A-42BB-B8E1-60017D165BC5}" styleName="Table_2">
    <a:wholeTbl>
      <a:tcTxStyle b="off" i="off">
        <a:font>
          <a:latin typeface="Franklin Gothic Book"/>
          <a:ea typeface="Franklin Gothic Book"/>
          <a:cs typeface="Franklin Gothic Book"/>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LibreFranklin-regular.fntdata"/><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43" Type="http://schemas.openxmlformats.org/officeDocument/2006/relationships/font" Target="fonts/Oswald-regular.fntdata"/><Relationship Id="rId142" Type="http://schemas.openxmlformats.org/officeDocument/2006/relationships/font" Target="fonts/HelveticaNeue-boldItalic.fntdata"/><Relationship Id="rId141" Type="http://schemas.openxmlformats.org/officeDocument/2006/relationships/font" Target="fonts/HelveticaNeue-italic.fntdata"/><Relationship Id="rId140" Type="http://schemas.openxmlformats.org/officeDocument/2006/relationships/font" Target="fonts/HelveticaNeue-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145" Type="http://customschemas.google.com/relationships/presentationmetadata" Target="metadata"/><Relationship Id="rId8" Type="http://schemas.openxmlformats.org/officeDocument/2006/relationships/slide" Target="slides/slide2.xml"/><Relationship Id="rId144" Type="http://schemas.openxmlformats.org/officeDocument/2006/relationships/font" Target="fonts/Oswald-bold.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HelveticaNeue-regular.fntdata"/><Relationship Id="rId138" Type="http://schemas.openxmlformats.org/officeDocument/2006/relationships/font" Target="fonts/Content-bold.fntdata"/><Relationship Id="rId137" Type="http://schemas.openxmlformats.org/officeDocument/2006/relationships/font" Target="fonts/Content-regular.fntdata"/><Relationship Id="rId132" Type="http://schemas.openxmlformats.org/officeDocument/2006/relationships/font" Target="fonts/LibreFranklin-boldItalic.fntdata"/><Relationship Id="rId131" Type="http://schemas.openxmlformats.org/officeDocument/2006/relationships/font" Target="fonts/LibreFranklin-italic.fntdata"/><Relationship Id="rId130" Type="http://schemas.openxmlformats.org/officeDocument/2006/relationships/font" Target="fonts/LibreFranklin-bold.fntdata"/><Relationship Id="rId136" Type="http://schemas.openxmlformats.org/officeDocument/2006/relationships/font" Target="fonts/ArialNarrow-boldItalic.fntdata"/><Relationship Id="rId135" Type="http://schemas.openxmlformats.org/officeDocument/2006/relationships/font" Target="fonts/ArialNarrow-italic.fntdata"/><Relationship Id="rId134" Type="http://schemas.openxmlformats.org/officeDocument/2006/relationships/font" Target="fonts/ArialNarrow-bold.fntdata"/><Relationship Id="rId133" Type="http://schemas.openxmlformats.org/officeDocument/2006/relationships/font" Target="fonts/ArialNarrow-regular.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1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3" name="Google Shape;1153;p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3" name="Google Shape;1163;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2" name="Google Shape;1172;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3" name="Google Shape;1173;p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260beb9cf6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260beb9cf6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3" name="Google Shape;1183;g260beb9cf69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260beb9cf69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260beb9cf69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2" name="Google Shape;1192;g260beb9cf69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0" name="Google Shape;1200;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8" name="Google Shape;1208;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9" name="Google Shape;1219;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260beb9cf69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260beb9cf69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8" name="Google Shape;1228;g260beb9cf69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260beb9cf69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260beb9cf69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7" name="Google Shape;1237;g260beb9cf69_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f0842fa72a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2f0842fa72a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6" name="Google Shape;1246;g2f0842fa72a_0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260beb9cf69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260beb9cf69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5" name="Google Shape;1255;g260beb9cf69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260beb9cf69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260beb9cf69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4" name="Google Shape;1264;g260beb9cf69_0_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2" name="Google Shape;1272;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3" name="Google Shape;1283;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2" name="Google Shape;1292;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0" name="Google Shape;1300;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8" name="Google Shape;1308;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7" name="Google Shape;1317;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1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7" name="Google Shape;1327;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260c06622fa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260c06622fa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5" name="Google Shape;1335;g260c06622fa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60c06622fa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260c06622fa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7" name="Google Shape;1347;g260c06622fa_0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260c06622fa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260c06622fa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6" name="Google Shape;1356;g260c06622fa_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ef61ca4f30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g2ef61ca4f3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7" name="Google Shape;36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429" name="Google Shape;429;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5" name="Google Shape;46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0" name="Google Shape;48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6" name="Google Shape;49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04" name="Google Shape;504;p27:notes"/>
          <p:cNvSpPr txBox="1"/>
          <p:nvPr/>
        </p:nvSpPr>
        <p:spPr>
          <a:xfrm>
            <a:off x="1155685" y="685607"/>
            <a:ext cx="4548182" cy="3429585"/>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4850" lIns="89700" spcFirstLastPara="1" rIns="89700" wrap="square" tIns="448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5" name="Google Shape;505;p27:notes"/>
          <p:cNvSpPr txBox="1"/>
          <p:nvPr>
            <p:ph idx="1" type="body"/>
          </p:nvPr>
        </p:nvSpPr>
        <p:spPr>
          <a:xfrm>
            <a:off x="686576" y="4344769"/>
            <a:ext cx="5486400" cy="411519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6" name="Google Shape;506;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3" name="Google Shape;51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5" name="Google Shape;525;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4" name="Google Shape;534;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2" name="Google Shape;11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 name="Google Shape;11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1" name="Google Shape;541;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8" name="Google Shape;54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3" name="Google Shape;56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9" name="Google Shape;57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6" name="Google Shape;586;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9" name="Google Shape;609;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26" name="Google Shape;12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 name="Google Shape;127;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5f6b2d690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5f6b2d690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g25f6b2d6901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5f6b2d6901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5f6b2d6901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g25f6b2d6901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5f6b2d6901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5f6b2d6901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g25f6b2d6901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5f6b2d6901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5f6b2d6901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g25f6b2d6901_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5f6b2d6901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5f6b2d6901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g25f6b2d6901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5f6b2d6901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5f6b2d6901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g25f6b2d6901_0_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5f6b2d6901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5f6b2d6901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g25f6b2d6901_0_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9" name="Google Shape;679;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1" name="Google Shape;691;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3" name="Google Shape;723;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3" name="Google Shape;733;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f6b2d6901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f6b2d6901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g25f6b2d6901_0_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5f6b2d6901_0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5f6b2d6901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g25f6b2d6901_0_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5f6b2d6901_0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5f6b2d6901_0_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g25f6b2d6901_0_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5f6b2d6901_0_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5f6b2d6901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g25f6b2d6901_0_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5f6b2d6901_0_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5f6b2d6901_0_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g25f6b2d6901_0_8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5f6b2d6901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5f6b2d6901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 name="Google Shape;788;g25f6b2d6901_0_9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6" name="Google Shape;796;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4" name="Google Shape;804;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p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8" name="Google Shape;848;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1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5" name="Google Shape;855;p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4" name="Google Shape;864;p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p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0" name="Google Shape;890;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 name="Google Shape;899;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8" name="Google Shape;908;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5" name="Google Shape;915;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1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3" name="Google Shape;923;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0" name="Google Shape;940;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p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p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1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7" name="Google Shape;967;p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6" name="Google Shape;976;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1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5" name="Google Shape;985;p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3" name="Google Shape;993;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1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4" name="Google Shape;1014;p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3" name="Google Shape;1023;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2" name="Google Shape;1032;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0" name="Google Shape;1040;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8" name="Google Shape;1048;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7" name="Google Shape;1057;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99" name="Google Shape;199;p147:notes"/>
          <p:cNvSpPr txBox="1"/>
          <p:nvPr/>
        </p:nvSpPr>
        <p:spPr>
          <a:xfrm>
            <a:off x="3884906" y="8686411"/>
            <a:ext cx="2973094" cy="457591"/>
          </a:xfrm>
          <a:prstGeom prst="rect">
            <a:avLst/>
          </a:prstGeom>
          <a:noFill/>
          <a:ln>
            <a:noFill/>
          </a:ln>
        </p:spPr>
        <p:txBody>
          <a:bodyPr anchorCtr="0" anchor="b" bIns="45550" lIns="91475" spcFirstLastPara="1" rIns="91475" wrap="square" tIns="455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7D7D7D"/>
                </a:solidFill>
                <a:latin typeface="Calibri"/>
                <a:ea typeface="Calibri"/>
                <a:cs typeface="Calibri"/>
                <a:sym typeface="Calibri"/>
              </a:rPr>
              <a:t>‹#›</a:t>
            </a:fld>
            <a:endParaRPr b="0" i="0" sz="1200" u="none" cap="none" strike="noStrike">
              <a:solidFill>
                <a:srgbClr val="7D7D7D"/>
              </a:solidFill>
              <a:latin typeface="Calibri"/>
              <a:ea typeface="Calibri"/>
              <a:cs typeface="Calibri"/>
              <a:sym typeface="Calibri"/>
            </a:endParaRPr>
          </a:p>
        </p:txBody>
      </p:sp>
      <p:sp>
        <p:nvSpPr>
          <p:cNvPr id="200" name="Google Shape;200;p147:notes"/>
          <p:cNvSpPr txBox="1"/>
          <p:nvPr/>
        </p:nvSpPr>
        <p:spPr>
          <a:xfrm>
            <a:off x="1155685" y="685607"/>
            <a:ext cx="4548182" cy="3429585"/>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4850" lIns="89700" spcFirstLastPara="1" rIns="89700" wrap="square" tIns="448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 name="Google Shape;201;p147:notes"/>
          <p:cNvSpPr txBox="1"/>
          <p:nvPr>
            <p:ph idx="1" type="body"/>
          </p:nvPr>
        </p:nvSpPr>
        <p:spPr>
          <a:xfrm>
            <a:off x="686576" y="4344769"/>
            <a:ext cx="5486400" cy="4115191"/>
          </a:xfrm>
          <a:prstGeom prst="rect">
            <a:avLst/>
          </a:prstGeom>
          <a:noFill/>
          <a:ln>
            <a:noFill/>
          </a:ln>
        </p:spPr>
        <p:txBody>
          <a:bodyPr anchorCtr="0" anchor="t" bIns="45550" lIns="91475" spcFirstLastPara="1" rIns="91475" wrap="square" tIns="45550">
            <a:noAutofit/>
          </a:bodyPr>
          <a:lstStyle/>
          <a:p>
            <a:pPr indent="0" lvl="0" marL="0" rtl="0" algn="l">
              <a:lnSpc>
                <a:spcPct val="98000"/>
              </a:lnSpc>
              <a:spcBef>
                <a:spcPts val="0"/>
              </a:spcBef>
              <a:spcAft>
                <a:spcPts val="0"/>
              </a:spcAft>
              <a:buSzPts val="1400"/>
              <a:buNone/>
            </a:pPr>
            <a:r>
              <a:t/>
            </a:r>
            <a:endParaRPr sz="1800">
              <a:latin typeface="Helvetica Neue"/>
              <a:ea typeface="Helvetica Neue"/>
              <a:cs typeface="Helvetica Neue"/>
              <a:sym typeface="Helvetica Neue"/>
            </a:endParaRPr>
          </a:p>
        </p:txBody>
      </p:sp>
      <p:sp>
        <p:nvSpPr>
          <p:cNvPr id="202" name="Google Shape;202;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5" name="Google Shape;1065;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4" name="Google Shape;1074;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3" name="Google Shape;1083;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1" name="Google Shape;1091;p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1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p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7" name="Google Shape;1107;p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5" name="Google Shape;1115;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4" name="Google Shape;1124;p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1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4" name="Google Shape;1134;p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3" name="Google Shape;1143;p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2"/>
        </a:solidFill>
      </p:bgPr>
    </p:bg>
    <p:spTree>
      <p:nvGrpSpPr>
        <p:cNvPr id="17" name="Shape 17"/>
        <p:cNvGrpSpPr/>
        <p:nvPr/>
      </p:nvGrpSpPr>
      <p:grpSpPr>
        <a:xfrm>
          <a:off x="0" y="0"/>
          <a:ext cx="0" cy="0"/>
          <a:chOff x="0" y="0"/>
          <a:chExt cx="0" cy="0"/>
        </a:xfrm>
      </p:grpSpPr>
      <p:sp>
        <p:nvSpPr>
          <p:cNvPr id="18" name="Google Shape;18;p190"/>
          <p:cNvSpPr txBox="1"/>
          <p:nvPr>
            <p:ph type="ctrTitle"/>
          </p:nvPr>
        </p:nvSpPr>
        <p:spPr>
          <a:xfrm>
            <a:off x="1436346" y="1788454"/>
            <a:ext cx="6270922" cy="2098226"/>
          </a:xfrm>
          <a:prstGeom prst="rect">
            <a:avLst/>
          </a:prstGeom>
          <a:noFill/>
          <a:ln>
            <a:noFill/>
          </a:ln>
        </p:spPr>
        <p:txBody>
          <a:bodyPr anchorCtr="0" anchor="b" bIns="45700" lIns="91425" spcFirstLastPara="1" rIns="91425" wrap="square" tIns="45700">
            <a:noAutofit/>
          </a:bodyPr>
          <a:lstStyle>
            <a:lvl1pPr lvl="0" algn="ctr">
              <a:lnSpc>
                <a:spcPct val="89000"/>
              </a:lnSpc>
              <a:spcBef>
                <a:spcPts val="0"/>
              </a:spcBef>
              <a:spcAft>
                <a:spcPts val="0"/>
              </a:spcAft>
              <a:buClr>
                <a:schemeClr val="dk2"/>
              </a:buClr>
              <a:buSzPts val="6000"/>
              <a:buFont typeface="Libre Franklin"/>
              <a:buNone/>
              <a:defRPr sz="60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90"/>
          <p:cNvSpPr txBox="1"/>
          <p:nvPr>
            <p:ph idx="1" type="subTitle"/>
          </p:nvPr>
        </p:nvSpPr>
        <p:spPr>
          <a:xfrm>
            <a:off x="2009930" y="3956280"/>
            <a:ext cx="5123755" cy="1086237"/>
          </a:xfrm>
          <a:prstGeom prst="rect">
            <a:avLst/>
          </a:prstGeom>
          <a:noFill/>
          <a:ln>
            <a:noFill/>
          </a:ln>
        </p:spPr>
        <p:txBody>
          <a:bodyPr anchorCtr="0" anchor="t" bIns="45700" lIns="91425" spcFirstLastPara="1" rIns="91425" wrap="square" tIns="45700">
            <a:normAutofit/>
          </a:bodyPr>
          <a:lstStyle>
            <a:lvl1pPr lvl="0" algn="ctr">
              <a:lnSpc>
                <a:spcPct val="112000"/>
              </a:lnSpc>
              <a:spcBef>
                <a:spcPts val="0"/>
              </a:spcBef>
              <a:spcAft>
                <a:spcPts val="0"/>
              </a:spcAft>
              <a:buClr>
                <a:schemeClr val="dk2"/>
              </a:buClr>
              <a:buSzPts val="1800"/>
              <a:buNone/>
              <a:defRPr sz="1800"/>
            </a:lvl1pPr>
            <a:lvl2pPr lvl="1" algn="ctr">
              <a:lnSpc>
                <a:spcPct val="94000"/>
              </a:lnSpc>
              <a:spcBef>
                <a:spcPts val="500"/>
              </a:spcBef>
              <a:spcAft>
                <a:spcPts val="0"/>
              </a:spcAft>
              <a:buClr>
                <a:schemeClr val="dk2"/>
              </a:buClr>
              <a:buSzPts val="1500"/>
              <a:buNone/>
              <a:defRPr sz="1500"/>
            </a:lvl2pPr>
            <a:lvl3pPr lvl="2" algn="ctr">
              <a:lnSpc>
                <a:spcPct val="94000"/>
              </a:lnSpc>
              <a:spcBef>
                <a:spcPts val="500"/>
              </a:spcBef>
              <a:spcAft>
                <a:spcPts val="0"/>
              </a:spcAft>
              <a:buClr>
                <a:schemeClr val="dk2"/>
              </a:buClr>
              <a:buSzPts val="1350"/>
              <a:buNone/>
              <a:defRPr sz="1350"/>
            </a:lvl3pPr>
            <a:lvl4pPr lvl="3" algn="ctr">
              <a:lnSpc>
                <a:spcPct val="94000"/>
              </a:lnSpc>
              <a:spcBef>
                <a:spcPts val="500"/>
              </a:spcBef>
              <a:spcAft>
                <a:spcPts val="0"/>
              </a:spcAft>
              <a:buClr>
                <a:schemeClr val="dk2"/>
              </a:buClr>
              <a:buSzPts val="1200"/>
              <a:buNone/>
              <a:defRPr sz="1200"/>
            </a:lvl4pPr>
            <a:lvl5pPr lvl="4" algn="ctr">
              <a:lnSpc>
                <a:spcPct val="94000"/>
              </a:lnSpc>
              <a:spcBef>
                <a:spcPts val="500"/>
              </a:spcBef>
              <a:spcAft>
                <a:spcPts val="0"/>
              </a:spcAft>
              <a:buClr>
                <a:schemeClr val="dk2"/>
              </a:buClr>
              <a:buSzPts val="1200"/>
              <a:buNone/>
              <a:defRPr sz="1200"/>
            </a:lvl5pPr>
            <a:lvl6pPr lvl="5" algn="ctr">
              <a:lnSpc>
                <a:spcPct val="94000"/>
              </a:lnSpc>
              <a:spcBef>
                <a:spcPts val="500"/>
              </a:spcBef>
              <a:spcAft>
                <a:spcPts val="0"/>
              </a:spcAft>
              <a:buClr>
                <a:schemeClr val="dk2"/>
              </a:buClr>
              <a:buSzPts val="1200"/>
              <a:buNone/>
              <a:defRPr sz="1200"/>
            </a:lvl6pPr>
            <a:lvl7pPr lvl="6" algn="ctr">
              <a:lnSpc>
                <a:spcPct val="94000"/>
              </a:lnSpc>
              <a:spcBef>
                <a:spcPts val="500"/>
              </a:spcBef>
              <a:spcAft>
                <a:spcPts val="0"/>
              </a:spcAft>
              <a:buClr>
                <a:schemeClr val="dk2"/>
              </a:buClr>
              <a:buSzPts val="1200"/>
              <a:buNone/>
              <a:defRPr sz="1200"/>
            </a:lvl7pPr>
            <a:lvl8pPr lvl="7" algn="ctr">
              <a:lnSpc>
                <a:spcPct val="94000"/>
              </a:lnSpc>
              <a:spcBef>
                <a:spcPts val="500"/>
              </a:spcBef>
              <a:spcAft>
                <a:spcPts val="0"/>
              </a:spcAft>
              <a:buClr>
                <a:schemeClr val="dk2"/>
              </a:buClr>
              <a:buSzPts val="1200"/>
              <a:buNone/>
              <a:defRPr sz="1200"/>
            </a:lvl8pPr>
            <a:lvl9pPr lvl="8" algn="ctr">
              <a:lnSpc>
                <a:spcPct val="94000"/>
              </a:lnSpc>
              <a:spcBef>
                <a:spcPts val="500"/>
              </a:spcBef>
              <a:spcAft>
                <a:spcPts val="200"/>
              </a:spcAft>
              <a:buClr>
                <a:schemeClr val="dk2"/>
              </a:buClr>
              <a:buSzPts val="1200"/>
              <a:buNone/>
              <a:defRPr sz="1200"/>
            </a:lvl9pPr>
          </a:lstStyle>
          <a:p/>
        </p:txBody>
      </p:sp>
      <p:sp>
        <p:nvSpPr>
          <p:cNvPr id="20" name="Google Shape;20;p190"/>
          <p:cNvSpPr txBox="1"/>
          <p:nvPr>
            <p:ph idx="10" type="dt"/>
          </p:nvPr>
        </p:nvSpPr>
        <p:spPr>
          <a:xfrm>
            <a:off x="564644" y="6453386"/>
            <a:ext cx="1205958"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90"/>
          <p:cNvSpPr txBox="1"/>
          <p:nvPr>
            <p:ph idx="11" type="ftr"/>
          </p:nvPr>
        </p:nvSpPr>
        <p:spPr>
          <a:xfrm>
            <a:off x="1938041" y="6453386"/>
            <a:ext cx="5267533" cy="40461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90"/>
          <p:cNvSpPr txBox="1"/>
          <p:nvPr>
            <p:ph idx="12" type="sldNum"/>
          </p:nvPr>
        </p:nvSpPr>
        <p:spPr>
          <a:xfrm>
            <a:off x="7373012" y="6453386"/>
            <a:ext cx="1197219"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23" name="Google Shape;23;p190"/>
          <p:cNvGrpSpPr/>
          <p:nvPr/>
        </p:nvGrpSpPr>
        <p:grpSpPr>
          <a:xfrm>
            <a:off x="564643" y="744469"/>
            <a:ext cx="8005589" cy="5349671"/>
            <a:chOff x="564643" y="744469"/>
            <a:chExt cx="8005589" cy="5349671"/>
          </a:xfrm>
        </p:grpSpPr>
        <p:sp>
          <p:nvSpPr>
            <p:cNvPr id="24" name="Google Shape;24;p190"/>
            <p:cNvSpPr/>
            <p:nvPr/>
          </p:nvSpPr>
          <p:spPr>
            <a:xfrm>
              <a:off x="6113972" y="1685652"/>
              <a:ext cx="2456260" cy="4408488"/>
            </a:xfrm>
            <a:custGeom>
              <a:rect b="b" l="l" r="r" t="t"/>
              <a:pathLst>
                <a:path extrusionOk="0" h="10000" w="10000">
                  <a:moveTo>
                    <a:pt x="8761" y="0"/>
                  </a:moveTo>
                  <a:lnTo>
                    <a:pt x="10000" y="0"/>
                  </a:lnTo>
                  <a:lnTo>
                    <a:pt x="10000" y="10000"/>
                  </a:lnTo>
                  <a:lnTo>
                    <a:pt x="0" y="10000"/>
                  </a:lnTo>
                  <a:lnTo>
                    <a:pt x="0" y="9357"/>
                  </a:lnTo>
                  <a:lnTo>
                    <a:pt x="8761" y="9357"/>
                  </a:lnTo>
                  <a:lnTo>
                    <a:pt x="8761" y="0"/>
                  </a:lnTo>
                  <a:close/>
                </a:path>
              </a:pathLst>
            </a:custGeom>
            <a:solidFill>
              <a:schemeClr val="dk2"/>
            </a:solidFill>
            <a:ln>
              <a:noFill/>
            </a:ln>
          </p:spPr>
        </p:sp>
        <p:sp>
          <p:nvSpPr>
            <p:cNvPr id="25" name="Google Shape;25;p190"/>
            <p:cNvSpPr/>
            <p:nvPr/>
          </p:nvSpPr>
          <p:spPr>
            <a:xfrm rot="10800000">
              <a:off x="564643" y="744469"/>
              <a:ext cx="2456505" cy="4408488"/>
            </a:xfrm>
            <a:custGeom>
              <a:rect b="b" l="l" r="r" t="t"/>
              <a:pathLst>
                <a:path extrusionOk="0" h="10000" w="10001">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5" name="Shape 85"/>
        <p:cNvGrpSpPr/>
        <p:nvPr/>
      </p:nvGrpSpPr>
      <p:grpSpPr>
        <a:xfrm>
          <a:off x="0" y="0"/>
          <a:ext cx="0" cy="0"/>
          <a:chOff x="0" y="0"/>
          <a:chExt cx="0" cy="0"/>
        </a:xfrm>
      </p:grpSpPr>
      <p:sp>
        <p:nvSpPr>
          <p:cNvPr id="86" name="Google Shape;86;p199"/>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99"/>
          <p:cNvSpPr txBox="1"/>
          <p:nvPr>
            <p:ph idx="1" type="body"/>
          </p:nvPr>
        </p:nvSpPr>
        <p:spPr>
          <a:xfrm rot="5400000">
            <a:off x="2843213" y="481013"/>
            <a:ext cx="3571875" cy="72009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88" name="Google Shape;88;p199"/>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9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9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1" name="Shape 91"/>
        <p:cNvGrpSpPr/>
        <p:nvPr/>
      </p:nvGrpSpPr>
      <p:grpSpPr>
        <a:xfrm>
          <a:off x="0" y="0"/>
          <a:ext cx="0" cy="0"/>
          <a:chOff x="0" y="0"/>
          <a:chExt cx="0" cy="0"/>
        </a:xfrm>
      </p:grpSpPr>
      <p:sp>
        <p:nvSpPr>
          <p:cNvPr id="92" name="Google Shape;92;p200"/>
          <p:cNvSpPr txBox="1"/>
          <p:nvPr>
            <p:ph type="title"/>
          </p:nvPr>
        </p:nvSpPr>
        <p:spPr>
          <a:xfrm rot="5400000">
            <a:off x="5004650" y="2500303"/>
            <a:ext cx="5243244" cy="149095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200"/>
          <p:cNvSpPr txBox="1"/>
          <p:nvPr>
            <p:ph idx="1" type="body"/>
          </p:nvPr>
        </p:nvSpPr>
        <p:spPr>
          <a:xfrm rot="5400000">
            <a:off x="1269340" y="383516"/>
            <a:ext cx="5243244" cy="5724525"/>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94" name="Google Shape;94;p200"/>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00"/>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0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191"/>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91"/>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29" name="Google Shape;29;p191"/>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91"/>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9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192"/>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92"/>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9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9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2"/>
        </a:solidFill>
      </p:bgPr>
    </p:bg>
    <p:spTree>
      <p:nvGrpSpPr>
        <p:cNvPr id="37" name="Shape 37"/>
        <p:cNvGrpSpPr/>
        <p:nvPr/>
      </p:nvGrpSpPr>
      <p:grpSpPr>
        <a:xfrm>
          <a:off x="0" y="0"/>
          <a:ext cx="0" cy="0"/>
          <a:chOff x="0" y="0"/>
          <a:chExt cx="0" cy="0"/>
        </a:xfrm>
      </p:grpSpPr>
      <p:sp>
        <p:nvSpPr>
          <p:cNvPr id="38" name="Google Shape;38;p193"/>
          <p:cNvSpPr txBox="1"/>
          <p:nvPr>
            <p:ph type="title"/>
          </p:nvPr>
        </p:nvSpPr>
        <p:spPr>
          <a:xfrm>
            <a:off x="573769" y="1301361"/>
            <a:ext cx="7209728" cy="2852737"/>
          </a:xfrm>
          <a:prstGeom prst="rect">
            <a:avLst/>
          </a:prstGeom>
          <a:noFill/>
          <a:ln>
            <a:noFill/>
          </a:ln>
        </p:spPr>
        <p:txBody>
          <a:bodyPr anchorCtr="0" anchor="b" bIns="45700" lIns="91425" spcFirstLastPara="1" rIns="91425" wrap="square" tIns="45700">
            <a:normAutofit/>
          </a:bodyPr>
          <a:lstStyle>
            <a:lvl1pPr lvl="0" algn="r">
              <a:lnSpc>
                <a:spcPct val="89000"/>
              </a:lnSpc>
              <a:spcBef>
                <a:spcPts val="0"/>
              </a:spcBef>
              <a:spcAft>
                <a:spcPts val="0"/>
              </a:spcAft>
              <a:buClr>
                <a:schemeClr val="lt2"/>
              </a:buClr>
              <a:buSzPts val="6000"/>
              <a:buFont typeface="Libre Franklin"/>
              <a:buNone/>
              <a:defRPr sz="60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93"/>
          <p:cNvSpPr txBox="1"/>
          <p:nvPr>
            <p:ph idx="1" type="body"/>
          </p:nvPr>
        </p:nvSpPr>
        <p:spPr>
          <a:xfrm>
            <a:off x="573769" y="4216328"/>
            <a:ext cx="7209728" cy="1143324"/>
          </a:xfrm>
          <a:prstGeom prst="rect">
            <a:avLst/>
          </a:prstGeom>
          <a:noFill/>
          <a:ln>
            <a:noFill/>
          </a:ln>
        </p:spPr>
        <p:txBody>
          <a:bodyPr anchorCtr="0" anchor="t" bIns="45700" lIns="91425" spcFirstLastPara="1" rIns="91425" wrap="square" tIns="45700">
            <a:normAutofit/>
          </a:bodyPr>
          <a:lstStyle>
            <a:lvl1pPr indent="-228600" lvl="0" marL="457200" algn="r">
              <a:lnSpc>
                <a:spcPct val="112000"/>
              </a:lnSpc>
              <a:spcBef>
                <a:spcPts val="0"/>
              </a:spcBef>
              <a:spcAft>
                <a:spcPts val="0"/>
              </a:spcAft>
              <a:buClr>
                <a:schemeClr val="lt2"/>
              </a:buClr>
              <a:buSzPts val="1800"/>
              <a:buNone/>
              <a:defRPr sz="1800">
                <a:solidFill>
                  <a:schemeClr val="lt2"/>
                </a:solidFill>
              </a:defRPr>
            </a:lvl1pPr>
            <a:lvl2pPr indent="-228600" lvl="1" marL="914400" algn="l">
              <a:lnSpc>
                <a:spcPct val="94000"/>
              </a:lnSpc>
              <a:spcBef>
                <a:spcPts val="500"/>
              </a:spcBef>
              <a:spcAft>
                <a:spcPts val="0"/>
              </a:spcAft>
              <a:buClr>
                <a:schemeClr val="lt1"/>
              </a:buClr>
              <a:buSzPts val="1500"/>
              <a:buNone/>
              <a:defRPr sz="1500">
                <a:solidFill>
                  <a:schemeClr val="lt1"/>
                </a:solidFill>
              </a:defRPr>
            </a:lvl2pPr>
            <a:lvl3pPr indent="-228600" lvl="2" marL="1371600" algn="l">
              <a:lnSpc>
                <a:spcPct val="94000"/>
              </a:lnSpc>
              <a:spcBef>
                <a:spcPts val="500"/>
              </a:spcBef>
              <a:spcAft>
                <a:spcPts val="0"/>
              </a:spcAft>
              <a:buClr>
                <a:schemeClr val="lt1"/>
              </a:buClr>
              <a:buSzPts val="1350"/>
              <a:buNone/>
              <a:defRPr sz="1350">
                <a:solidFill>
                  <a:schemeClr val="lt1"/>
                </a:solidFill>
              </a:defRPr>
            </a:lvl3pPr>
            <a:lvl4pPr indent="-228600" lvl="3" marL="1828800" algn="l">
              <a:lnSpc>
                <a:spcPct val="94000"/>
              </a:lnSpc>
              <a:spcBef>
                <a:spcPts val="500"/>
              </a:spcBef>
              <a:spcAft>
                <a:spcPts val="0"/>
              </a:spcAft>
              <a:buClr>
                <a:schemeClr val="lt1"/>
              </a:buClr>
              <a:buSzPts val="1200"/>
              <a:buNone/>
              <a:defRPr sz="1200">
                <a:solidFill>
                  <a:schemeClr val="lt1"/>
                </a:solidFill>
              </a:defRPr>
            </a:lvl4pPr>
            <a:lvl5pPr indent="-228600" lvl="4" marL="2286000" algn="l">
              <a:lnSpc>
                <a:spcPct val="94000"/>
              </a:lnSpc>
              <a:spcBef>
                <a:spcPts val="500"/>
              </a:spcBef>
              <a:spcAft>
                <a:spcPts val="0"/>
              </a:spcAft>
              <a:buClr>
                <a:schemeClr val="lt1"/>
              </a:buClr>
              <a:buSzPts val="1200"/>
              <a:buNone/>
              <a:defRPr sz="1200">
                <a:solidFill>
                  <a:schemeClr val="lt1"/>
                </a:solidFill>
              </a:defRPr>
            </a:lvl5pPr>
            <a:lvl6pPr indent="-228600" lvl="5" marL="2743200" algn="l">
              <a:lnSpc>
                <a:spcPct val="94000"/>
              </a:lnSpc>
              <a:spcBef>
                <a:spcPts val="500"/>
              </a:spcBef>
              <a:spcAft>
                <a:spcPts val="0"/>
              </a:spcAft>
              <a:buClr>
                <a:schemeClr val="lt1"/>
              </a:buClr>
              <a:buSzPts val="1200"/>
              <a:buNone/>
              <a:defRPr sz="1200">
                <a:solidFill>
                  <a:schemeClr val="lt1"/>
                </a:solidFill>
              </a:defRPr>
            </a:lvl6pPr>
            <a:lvl7pPr indent="-228600" lvl="6" marL="3200400" algn="l">
              <a:lnSpc>
                <a:spcPct val="94000"/>
              </a:lnSpc>
              <a:spcBef>
                <a:spcPts val="500"/>
              </a:spcBef>
              <a:spcAft>
                <a:spcPts val="0"/>
              </a:spcAft>
              <a:buClr>
                <a:schemeClr val="lt1"/>
              </a:buClr>
              <a:buSzPts val="1200"/>
              <a:buNone/>
              <a:defRPr sz="1200">
                <a:solidFill>
                  <a:schemeClr val="lt1"/>
                </a:solidFill>
              </a:defRPr>
            </a:lvl7pPr>
            <a:lvl8pPr indent="-228600" lvl="7" marL="3657600" algn="l">
              <a:lnSpc>
                <a:spcPct val="94000"/>
              </a:lnSpc>
              <a:spcBef>
                <a:spcPts val="500"/>
              </a:spcBef>
              <a:spcAft>
                <a:spcPts val="0"/>
              </a:spcAft>
              <a:buClr>
                <a:schemeClr val="lt1"/>
              </a:buClr>
              <a:buSzPts val="1200"/>
              <a:buNone/>
              <a:defRPr sz="1200">
                <a:solidFill>
                  <a:schemeClr val="lt1"/>
                </a:solidFill>
              </a:defRPr>
            </a:lvl8pPr>
            <a:lvl9pPr indent="-228600" lvl="8" marL="4114800" algn="l">
              <a:lnSpc>
                <a:spcPct val="94000"/>
              </a:lnSpc>
              <a:spcBef>
                <a:spcPts val="500"/>
              </a:spcBef>
              <a:spcAft>
                <a:spcPts val="200"/>
              </a:spcAft>
              <a:buClr>
                <a:schemeClr val="lt1"/>
              </a:buClr>
              <a:buSzPts val="1200"/>
              <a:buNone/>
              <a:defRPr sz="1200">
                <a:solidFill>
                  <a:schemeClr val="lt1"/>
                </a:solidFill>
              </a:defRPr>
            </a:lvl9pPr>
          </a:lstStyle>
          <a:p/>
        </p:txBody>
      </p:sp>
      <p:sp>
        <p:nvSpPr>
          <p:cNvPr id="40" name="Google Shape;40;p193"/>
          <p:cNvSpPr txBox="1"/>
          <p:nvPr>
            <p:ph idx="10" type="dt"/>
          </p:nvPr>
        </p:nvSpPr>
        <p:spPr>
          <a:xfrm>
            <a:off x="554181" y="6453386"/>
            <a:ext cx="1216807"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93"/>
          <p:cNvSpPr txBox="1"/>
          <p:nvPr>
            <p:ph idx="11" type="ftr"/>
          </p:nvPr>
        </p:nvSpPr>
        <p:spPr>
          <a:xfrm>
            <a:off x="1938234" y="6453386"/>
            <a:ext cx="5267533" cy="40461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3"/>
          <p:cNvSpPr txBox="1"/>
          <p:nvPr>
            <p:ph idx="12" type="sldNum"/>
          </p:nvPr>
        </p:nvSpPr>
        <p:spPr>
          <a:xfrm>
            <a:off x="7373012" y="6453386"/>
            <a:ext cx="1197219"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193"/>
          <p:cNvSpPr/>
          <p:nvPr/>
        </p:nvSpPr>
        <p:spPr>
          <a:xfrm>
            <a:off x="6113972" y="1685652"/>
            <a:ext cx="2456260"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dk2"/>
          </a:solidFill>
          <a:ln>
            <a:noFill/>
          </a:ln>
        </p:spPr>
      </p:sp>
      <p:sp>
        <p:nvSpPr>
          <p:cNvPr id="44" name="Google Shape;44;p193" title="Crop Mark"/>
          <p:cNvSpPr/>
          <p:nvPr/>
        </p:nvSpPr>
        <p:spPr>
          <a:xfrm>
            <a:off x="6113972" y="1685652"/>
            <a:ext cx="2456260"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194"/>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94"/>
          <p:cNvSpPr txBox="1"/>
          <p:nvPr>
            <p:ph idx="1" type="body"/>
          </p:nvPr>
        </p:nvSpPr>
        <p:spPr>
          <a:xfrm>
            <a:off x="1028700" y="2286000"/>
            <a:ext cx="3335840"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8" name="Google Shape;48;p194"/>
          <p:cNvSpPr txBox="1"/>
          <p:nvPr>
            <p:ph idx="2" type="body"/>
          </p:nvPr>
        </p:nvSpPr>
        <p:spPr>
          <a:xfrm>
            <a:off x="4894052" y="2286000"/>
            <a:ext cx="3335840"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9" name="Google Shape;49;p194"/>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9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9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195"/>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195"/>
          <p:cNvSpPr txBox="1"/>
          <p:nvPr>
            <p:ph idx="1" type="body"/>
          </p:nvPr>
        </p:nvSpPr>
        <p:spPr>
          <a:xfrm>
            <a:off x="1028700" y="2340230"/>
            <a:ext cx="3335840"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2400"/>
              <a:buNone/>
              <a:defRPr b="0" sz="2400">
                <a:solidFill>
                  <a:schemeClr val="dk2"/>
                </a:solidFill>
              </a:defRPr>
            </a:lvl1pPr>
            <a:lvl2pPr indent="-228600" lvl="1" marL="914400" algn="l">
              <a:lnSpc>
                <a:spcPct val="94000"/>
              </a:lnSpc>
              <a:spcBef>
                <a:spcPts val="500"/>
              </a:spcBef>
              <a:spcAft>
                <a:spcPts val="0"/>
              </a:spcAft>
              <a:buClr>
                <a:schemeClr val="dk2"/>
              </a:buClr>
              <a:buSzPts val="1500"/>
              <a:buNone/>
              <a:defRPr b="1" sz="1500"/>
            </a:lvl2pPr>
            <a:lvl3pPr indent="-228600" lvl="2" marL="1371600" algn="l">
              <a:lnSpc>
                <a:spcPct val="94000"/>
              </a:lnSpc>
              <a:spcBef>
                <a:spcPts val="500"/>
              </a:spcBef>
              <a:spcAft>
                <a:spcPts val="0"/>
              </a:spcAft>
              <a:buClr>
                <a:schemeClr val="dk2"/>
              </a:buClr>
              <a:buSzPts val="1350"/>
              <a:buNone/>
              <a:defRPr b="1" sz="1350"/>
            </a:lvl3pPr>
            <a:lvl4pPr indent="-228600" lvl="3" marL="1828800" algn="l">
              <a:lnSpc>
                <a:spcPct val="94000"/>
              </a:lnSpc>
              <a:spcBef>
                <a:spcPts val="500"/>
              </a:spcBef>
              <a:spcAft>
                <a:spcPts val="0"/>
              </a:spcAft>
              <a:buClr>
                <a:schemeClr val="dk2"/>
              </a:buClr>
              <a:buSzPts val="1200"/>
              <a:buNone/>
              <a:defRPr b="1" sz="1200"/>
            </a:lvl4pPr>
            <a:lvl5pPr indent="-228600" lvl="4" marL="2286000" algn="l">
              <a:lnSpc>
                <a:spcPct val="94000"/>
              </a:lnSpc>
              <a:spcBef>
                <a:spcPts val="500"/>
              </a:spcBef>
              <a:spcAft>
                <a:spcPts val="0"/>
              </a:spcAft>
              <a:buClr>
                <a:schemeClr val="dk2"/>
              </a:buClr>
              <a:buSzPts val="1200"/>
              <a:buNone/>
              <a:defRPr b="1" sz="1200"/>
            </a:lvl5pPr>
            <a:lvl6pPr indent="-228600" lvl="5" marL="2743200" algn="l">
              <a:lnSpc>
                <a:spcPct val="94000"/>
              </a:lnSpc>
              <a:spcBef>
                <a:spcPts val="500"/>
              </a:spcBef>
              <a:spcAft>
                <a:spcPts val="0"/>
              </a:spcAft>
              <a:buClr>
                <a:schemeClr val="dk2"/>
              </a:buClr>
              <a:buSzPts val="1200"/>
              <a:buNone/>
              <a:defRPr b="1" sz="1200"/>
            </a:lvl6pPr>
            <a:lvl7pPr indent="-228600" lvl="6" marL="3200400" algn="l">
              <a:lnSpc>
                <a:spcPct val="94000"/>
              </a:lnSpc>
              <a:spcBef>
                <a:spcPts val="500"/>
              </a:spcBef>
              <a:spcAft>
                <a:spcPts val="0"/>
              </a:spcAft>
              <a:buClr>
                <a:schemeClr val="dk2"/>
              </a:buClr>
              <a:buSzPts val="1200"/>
              <a:buNone/>
              <a:defRPr b="1" sz="1200"/>
            </a:lvl7pPr>
            <a:lvl8pPr indent="-228600" lvl="7" marL="3657600" algn="l">
              <a:lnSpc>
                <a:spcPct val="94000"/>
              </a:lnSpc>
              <a:spcBef>
                <a:spcPts val="500"/>
              </a:spcBef>
              <a:spcAft>
                <a:spcPts val="0"/>
              </a:spcAft>
              <a:buClr>
                <a:schemeClr val="dk2"/>
              </a:buClr>
              <a:buSzPts val="1200"/>
              <a:buNone/>
              <a:defRPr b="1" sz="1200"/>
            </a:lvl8pPr>
            <a:lvl9pPr indent="-228600" lvl="8" marL="4114800" algn="l">
              <a:lnSpc>
                <a:spcPct val="94000"/>
              </a:lnSpc>
              <a:spcBef>
                <a:spcPts val="500"/>
              </a:spcBef>
              <a:spcAft>
                <a:spcPts val="200"/>
              </a:spcAft>
              <a:buClr>
                <a:schemeClr val="dk2"/>
              </a:buClr>
              <a:buSzPts val="1200"/>
              <a:buNone/>
              <a:defRPr b="1" sz="1200"/>
            </a:lvl9pPr>
          </a:lstStyle>
          <a:p/>
        </p:txBody>
      </p:sp>
      <p:sp>
        <p:nvSpPr>
          <p:cNvPr id="55" name="Google Shape;55;p195"/>
          <p:cNvSpPr txBox="1"/>
          <p:nvPr>
            <p:ph idx="2" type="body"/>
          </p:nvPr>
        </p:nvSpPr>
        <p:spPr>
          <a:xfrm>
            <a:off x="1028700" y="3305208"/>
            <a:ext cx="3335839"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56" name="Google Shape;56;p195"/>
          <p:cNvSpPr txBox="1"/>
          <p:nvPr>
            <p:ph idx="3" type="body"/>
          </p:nvPr>
        </p:nvSpPr>
        <p:spPr>
          <a:xfrm>
            <a:off x="4893760" y="2349754"/>
            <a:ext cx="3335840"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2400"/>
              <a:buNone/>
              <a:defRPr b="0" sz="2400">
                <a:solidFill>
                  <a:schemeClr val="dk2"/>
                </a:solidFill>
              </a:defRPr>
            </a:lvl1pPr>
            <a:lvl2pPr indent="-228600" lvl="1" marL="914400" algn="l">
              <a:lnSpc>
                <a:spcPct val="94000"/>
              </a:lnSpc>
              <a:spcBef>
                <a:spcPts val="500"/>
              </a:spcBef>
              <a:spcAft>
                <a:spcPts val="0"/>
              </a:spcAft>
              <a:buClr>
                <a:schemeClr val="dk2"/>
              </a:buClr>
              <a:buSzPts val="1500"/>
              <a:buNone/>
              <a:defRPr b="1" sz="1500"/>
            </a:lvl2pPr>
            <a:lvl3pPr indent="-228600" lvl="2" marL="1371600" algn="l">
              <a:lnSpc>
                <a:spcPct val="94000"/>
              </a:lnSpc>
              <a:spcBef>
                <a:spcPts val="500"/>
              </a:spcBef>
              <a:spcAft>
                <a:spcPts val="0"/>
              </a:spcAft>
              <a:buClr>
                <a:schemeClr val="dk2"/>
              </a:buClr>
              <a:buSzPts val="1350"/>
              <a:buNone/>
              <a:defRPr b="1" sz="1350"/>
            </a:lvl3pPr>
            <a:lvl4pPr indent="-228600" lvl="3" marL="1828800" algn="l">
              <a:lnSpc>
                <a:spcPct val="94000"/>
              </a:lnSpc>
              <a:spcBef>
                <a:spcPts val="500"/>
              </a:spcBef>
              <a:spcAft>
                <a:spcPts val="0"/>
              </a:spcAft>
              <a:buClr>
                <a:schemeClr val="dk2"/>
              </a:buClr>
              <a:buSzPts val="1200"/>
              <a:buNone/>
              <a:defRPr b="1" sz="1200"/>
            </a:lvl4pPr>
            <a:lvl5pPr indent="-228600" lvl="4" marL="2286000" algn="l">
              <a:lnSpc>
                <a:spcPct val="94000"/>
              </a:lnSpc>
              <a:spcBef>
                <a:spcPts val="500"/>
              </a:spcBef>
              <a:spcAft>
                <a:spcPts val="0"/>
              </a:spcAft>
              <a:buClr>
                <a:schemeClr val="dk2"/>
              </a:buClr>
              <a:buSzPts val="1200"/>
              <a:buNone/>
              <a:defRPr b="1" sz="1200"/>
            </a:lvl5pPr>
            <a:lvl6pPr indent="-228600" lvl="5" marL="2743200" algn="l">
              <a:lnSpc>
                <a:spcPct val="94000"/>
              </a:lnSpc>
              <a:spcBef>
                <a:spcPts val="500"/>
              </a:spcBef>
              <a:spcAft>
                <a:spcPts val="0"/>
              </a:spcAft>
              <a:buClr>
                <a:schemeClr val="dk2"/>
              </a:buClr>
              <a:buSzPts val="1200"/>
              <a:buNone/>
              <a:defRPr b="1" sz="1200"/>
            </a:lvl6pPr>
            <a:lvl7pPr indent="-228600" lvl="6" marL="3200400" algn="l">
              <a:lnSpc>
                <a:spcPct val="94000"/>
              </a:lnSpc>
              <a:spcBef>
                <a:spcPts val="500"/>
              </a:spcBef>
              <a:spcAft>
                <a:spcPts val="0"/>
              </a:spcAft>
              <a:buClr>
                <a:schemeClr val="dk2"/>
              </a:buClr>
              <a:buSzPts val="1200"/>
              <a:buNone/>
              <a:defRPr b="1" sz="1200"/>
            </a:lvl7pPr>
            <a:lvl8pPr indent="-228600" lvl="7" marL="3657600" algn="l">
              <a:lnSpc>
                <a:spcPct val="94000"/>
              </a:lnSpc>
              <a:spcBef>
                <a:spcPts val="500"/>
              </a:spcBef>
              <a:spcAft>
                <a:spcPts val="0"/>
              </a:spcAft>
              <a:buClr>
                <a:schemeClr val="dk2"/>
              </a:buClr>
              <a:buSzPts val="1200"/>
              <a:buNone/>
              <a:defRPr b="1" sz="1200"/>
            </a:lvl8pPr>
            <a:lvl9pPr indent="-228600" lvl="8" marL="4114800" algn="l">
              <a:lnSpc>
                <a:spcPct val="94000"/>
              </a:lnSpc>
              <a:spcBef>
                <a:spcPts val="500"/>
              </a:spcBef>
              <a:spcAft>
                <a:spcPts val="200"/>
              </a:spcAft>
              <a:buClr>
                <a:schemeClr val="dk2"/>
              </a:buClr>
              <a:buSzPts val="1200"/>
              <a:buNone/>
              <a:defRPr b="1" sz="1200"/>
            </a:lvl9pPr>
          </a:lstStyle>
          <a:p/>
        </p:txBody>
      </p:sp>
      <p:sp>
        <p:nvSpPr>
          <p:cNvPr id="57" name="Google Shape;57;p195"/>
          <p:cNvSpPr txBox="1"/>
          <p:nvPr>
            <p:ph idx="4" type="body"/>
          </p:nvPr>
        </p:nvSpPr>
        <p:spPr>
          <a:xfrm>
            <a:off x="4893760" y="3305208"/>
            <a:ext cx="3335840"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58" name="Google Shape;58;p195"/>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9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9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96"/>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9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9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5" name="Shape 65"/>
        <p:cNvGrpSpPr/>
        <p:nvPr/>
      </p:nvGrpSpPr>
      <p:grpSpPr>
        <a:xfrm>
          <a:off x="0" y="0"/>
          <a:ext cx="0" cy="0"/>
          <a:chOff x="0" y="0"/>
          <a:chExt cx="0" cy="0"/>
        </a:xfrm>
      </p:grpSpPr>
      <p:sp>
        <p:nvSpPr>
          <p:cNvPr id="66" name="Google Shape;66;p197" title="Background Shape"/>
          <p:cNvSpPr/>
          <p:nvPr/>
        </p:nvSpPr>
        <p:spPr>
          <a:xfrm>
            <a:off x="0" y="376"/>
            <a:ext cx="397764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97"/>
          <p:cNvSpPr txBox="1"/>
          <p:nvPr>
            <p:ph type="title"/>
          </p:nvPr>
        </p:nvSpPr>
        <p:spPr>
          <a:xfrm>
            <a:off x="542925" y="685800"/>
            <a:ext cx="2891790" cy="2157884"/>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dk2"/>
              </a:buClr>
              <a:buSzPts val="4400"/>
              <a:buFont typeface="Libre Franklin"/>
              <a:buNone/>
              <a:defRPr sz="44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97"/>
          <p:cNvSpPr txBox="1"/>
          <p:nvPr>
            <p:ph idx="1" type="body"/>
          </p:nvPr>
        </p:nvSpPr>
        <p:spPr>
          <a:xfrm>
            <a:off x="4692015" y="685801"/>
            <a:ext cx="3909060" cy="5175250"/>
          </a:xfrm>
          <a:prstGeom prst="rect">
            <a:avLst/>
          </a:prstGeom>
          <a:noFill/>
          <a:ln>
            <a:noFill/>
          </a:ln>
        </p:spPr>
        <p:txBody>
          <a:bodyPr anchorCtr="0" anchor="t" bIns="45700" lIns="91425" spcFirstLastPara="1" rIns="91425" wrap="square" tIns="45700">
            <a:normAutofit/>
          </a:bodyPr>
          <a:lstStyle>
            <a:lvl1pPr indent="-323850" lvl="0" marL="457200" algn="l">
              <a:lnSpc>
                <a:spcPct val="94000"/>
              </a:lnSpc>
              <a:spcBef>
                <a:spcPts val="1000"/>
              </a:spcBef>
              <a:spcAft>
                <a:spcPts val="0"/>
              </a:spcAft>
              <a:buClr>
                <a:schemeClr val="dk2"/>
              </a:buClr>
              <a:buSzPts val="1500"/>
              <a:buChar char="■"/>
              <a:defRPr sz="1500"/>
            </a:lvl1pPr>
            <a:lvl2pPr indent="-323850" lvl="1" marL="914400" algn="l">
              <a:lnSpc>
                <a:spcPct val="94000"/>
              </a:lnSpc>
              <a:spcBef>
                <a:spcPts val="500"/>
              </a:spcBef>
              <a:spcAft>
                <a:spcPts val="0"/>
              </a:spcAft>
              <a:buClr>
                <a:schemeClr val="dk2"/>
              </a:buClr>
              <a:buSzPts val="1500"/>
              <a:buChar char="–"/>
              <a:defRPr sz="1500"/>
            </a:lvl2pPr>
            <a:lvl3pPr indent="-314325" lvl="2" marL="1371600" algn="l">
              <a:lnSpc>
                <a:spcPct val="94000"/>
              </a:lnSpc>
              <a:spcBef>
                <a:spcPts val="500"/>
              </a:spcBef>
              <a:spcAft>
                <a:spcPts val="0"/>
              </a:spcAft>
              <a:buClr>
                <a:schemeClr val="dk2"/>
              </a:buClr>
              <a:buSzPts val="1350"/>
              <a:buChar char="■"/>
              <a:defRPr sz="1350"/>
            </a:lvl3pPr>
            <a:lvl4pPr indent="-314325" lvl="3" marL="1828800" algn="l">
              <a:lnSpc>
                <a:spcPct val="94000"/>
              </a:lnSpc>
              <a:spcBef>
                <a:spcPts val="500"/>
              </a:spcBef>
              <a:spcAft>
                <a:spcPts val="0"/>
              </a:spcAft>
              <a:buClr>
                <a:schemeClr val="dk2"/>
              </a:buClr>
              <a:buSzPts val="1350"/>
              <a:buChar char="–"/>
              <a:defRPr sz="1350"/>
            </a:lvl4pPr>
            <a:lvl5pPr indent="-304800" lvl="4" marL="2286000" algn="l">
              <a:lnSpc>
                <a:spcPct val="94000"/>
              </a:lnSpc>
              <a:spcBef>
                <a:spcPts val="500"/>
              </a:spcBef>
              <a:spcAft>
                <a:spcPts val="0"/>
              </a:spcAft>
              <a:buClr>
                <a:schemeClr val="dk2"/>
              </a:buClr>
              <a:buSzPts val="1200"/>
              <a:buChar char="■"/>
              <a:defRPr sz="1200"/>
            </a:lvl5pPr>
            <a:lvl6pPr indent="-304800" lvl="5" marL="2743200" algn="l">
              <a:lnSpc>
                <a:spcPct val="94000"/>
              </a:lnSpc>
              <a:spcBef>
                <a:spcPts val="500"/>
              </a:spcBef>
              <a:spcAft>
                <a:spcPts val="0"/>
              </a:spcAft>
              <a:buClr>
                <a:schemeClr val="dk2"/>
              </a:buClr>
              <a:buSzPts val="1200"/>
              <a:buChar char="–"/>
              <a:defRPr sz="1200"/>
            </a:lvl6pPr>
            <a:lvl7pPr indent="-304800" lvl="6" marL="3200400" algn="l">
              <a:lnSpc>
                <a:spcPct val="94000"/>
              </a:lnSpc>
              <a:spcBef>
                <a:spcPts val="500"/>
              </a:spcBef>
              <a:spcAft>
                <a:spcPts val="0"/>
              </a:spcAft>
              <a:buClr>
                <a:schemeClr val="dk2"/>
              </a:buClr>
              <a:buSzPts val="1200"/>
              <a:buChar char="■"/>
              <a:defRPr sz="1200"/>
            </a:lvl7pPr>
            <a:lvl8pPr indent="-304800" lvl="7" marL="3657600" algn="l">
              <a:lnSpc>
                <a:spcPct val="94000"/>
              </a:lnSpc>
              <a:spcBef>
                <a:spcPts val="500"/>
              </a:spcBef>
              <a:spcAft>
                <a:spcPts val="0"/>
              </a:spcAft>
              <a:buClr>
                <a:schemeClr val="dk2"/>
              </a:buClr>
              <a:buSzPts val="1200"/>
              <a:buChar char="–"/>
              <a:defRPr sz="1200"/>
            </a:lvl8pPr>
            <a:lvl9pPr indent="-304800" lvl="8" marL="4114800" algn="l">
              <a:lnSpc>
                <a:spcPct val="94000"/>
              </a:lnSpc>
              <a:spcBef>
                <a:spcPts val="500"/>
              </a:spcBef>
              <a:spcAft>
                <a:spcPts val="200"/>
              </a:spcAft>
              <a:buClr>
                <a:schemeClr val="dk2"/>
              </a:buClr>
              <a:buSzPts val="1200"/>
              <a:buChar char="■"/>
              <a:defRPr sz="1200"/>
            </a:lvl9pPr>
          </a:lstStyle>
          <a:p/>
        </p:txBody>
      </p:sp>
      <p:sp>
        <p:nvSpPr>
          <p:cNvPr id="69" name="Google Shape;69;p197"/>
          <p:cNvSpPr txBox="1"/>
          <p:nvPr>
            <p:ph idx="2" type="body"/>
          </p:nvPr>
        </p:nvSpPr>
        <p:spPr>
          <a:xfrm>
            <a:off x="542925" y="2856344"/>
            <a:ext cx="2891790" cy="3011056"/>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050"/>
              <a:buNone/>
              <a:defRPr sz="1050"/>
            </a:lvl2pPr>
            <a:lvl3pPr indent="-228600" lvl="2" marL="1371600" algn="l">
              <a:lnSpc>
                <a:spcPct val="94000"/>
              </a:lnSpc>
              <a:spcBef>
                <a:spcPts val="500"/>
              </a:spcBef>
              <a:spcAft>
                <a:spcPts val="0"/>
              </a:spcAft>
              <a:buClr>
                <a:schemeClr val="dk2"/>
              </a:buClr>
              <a:buSzPts val="900"/>
              <a:buNone/>
              <a:defRPr sz="900"/>
            </a:lvl3pPr>
            <a:lvl4pPr indent="-228600" lvl="3" marL="1828800" algn="l">
              <a:lnSpc>
                <a:spcPct val="94000"/>
              </a:lnSpc>
              <a:spcBef>
                <a:spcPts val="500"/>
              </a:spcBef>
              <a:spcAft>
                <a:spcPts val="0"/>
              </a:spcAft>
              <a:buClr>
                <a:schemeClr val="dk2"/>
              </a:buClr>
              <a:buSzPts val="750"/>
              <a:buNone/>
              <a:defRPr sz="750"/>
            </a:lvl4pPr>
            <a:lvl5pPr indent="-228600" lvl="4" marL="2286000" algn="l">
              <a:lnSpc>
                <a:spcPct val="94000"/>
              </a:lnSpc>
              <a:spcBef>
                <a:spcPts val="500"/>
              </a:spcBef>
              <a:spcAft>
                <a:spcPts val="0"/>
              </a:spcAft>
              <a:buClr>
                <a:schemeClr val="dk2"/>
              </a:buClr>
              <a:buSzPts val="750"/>
              <a:buNone/>
              <a:defRPr sz="750"/>
            </a:lvl5pPr>
            <a:lvl6pPr indent="-228600" lvl="5" marL="2743200" algn="l">
              <a:lnSpc>
                <a:spcPct val="94000"/>
              </a:lnSpc>
              <a:spcBef>
                <a:spcPts val="500"/>
              </a:spcBef>
              <a:spcAft>
                <a:spcPts val="0"/>
              </a:spcAft>
              <a:buClr>
                <a:schemeClr val="dk2"/>
              </a:buClr>
              <a:buSzPts val="750"/>
              <a:buNone/>
              <a:defRPr sz="750"/>
            </a:lvl6pPr>
            <a:lvl7pPr indent="-228600" lvl="6" marL="3200400" algn="l">
              <a:lnSpc>
                <a:spcPct val="94000"/>
              </a:lnSpc>
              <a:spcBef>
                <a:spcPts val="500"/>
              </a:spcBef>
              <a:spcAft>
                <a:spcPts val="0"/>
              </a:spcAft>
              <a:buClr>
                <a:schemeClr val="dk2"/>
              </a:buClr>
              <a:buSzPts val="750"/>
              <a:buNone/>
              <a:defRPr sz="750"/>
            </a:lvl7pPr>
            <a:lvl8pPr indent="-228600" lvl="7" marL="3657600" algn="l">
              <a:lnSpc>
                <a:spcPct val="94000"/>
              </a:lnSpc>
              <a:spcBef>
                <a:spcPts val="500"/>
              </a:spcBef>
              <a:spcAft>
                <a:spcPts val="0"/>
              </a:spcAft>
              <a:buClr>
                <a:schemeClr val="dk2"/>
              </a:buClr>
              <a:buSzPts val="750"/>
              <a:buNone/>
              <a:defRPr sz="750"/>
            </a:lvl8pPr>
            <a:lvl9pPr indent="-228600" lvl="8" marL="4114800" algn="l">
              <a:lnSpc>
                <a:spcPct val="94000"/>
              </a:lnSpc>
              <a:spcBef>
                <a:spcPts val="500"/>
              </a:spcBef>
              <a:spcAft>
                <a:spcPts val="200"/>
              </a:spcAft>
              <a:buClr>
                <a:schemeClr val="dk2"/>
              </a:buClr>
              <a:buSzPts val="750"/>
              <a:buNone/>
              <a:defRPr sz="750"/>
            </a:lvl9pPr>
          </a:lstStyle>
          <a:p/>
        </p:txBody>
      </p:sp>
      <p:sp>
        <p:nvSpPr>
          <p:cNvPr id="70" name="Google Shape;70;p197"/>
          <p:cNvSpPr txBox="1"/>
          <p:nvPr>
            <p:ph idx="10" type="dt"/>
          </p:nvPr>
        </p:nvSpPr>
        <p:spPr>
          <a:xfrm>
            <a:off x="542925" y="6453386"/>
            <a:ext cx="903429"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97"/>
          <p:cNvSpPr txBox="1"/>
          <p:nvPr>
            <p:ph idx="11" type="ftr"/>
          </p:nvPr>
        </p:nvSpPr>
        <p:spPr>
          <a:xfrm>
            <a:off x="1654459" y="6453386"/>
            <a:ext cx="1780256"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97"/>
          <p:cNvSpPr txBox="1"/>
          <p:nvPr>
            <p:ph idx="12" type="sldNum"/>
          </p:nvPr>
        </p:nvSpPr>
        <p:spPr>
          <a:xfrm>
            <a:off x="7412355" y="6453386"/>
            <a:ext cx="1197219"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3" name="Google Shape;73;p197"/>
          <p:cNvSpPr/>
          <p:nvPr/>
        </p:nvSpPr>
        <p:spPr>
          <a:xfrm>
            <a:off x="3977640"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97" title="Divider Bar"/>
          <p:cNvSpPr/>
          <p:nvPr/>
        </p:nvSpPr>
        <p:spPr>
          <a:xfrm>
            <a:off x="3977640"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5" name="Shape 75"/>
        <p:cNvGrpSpPr/>
        <p:nvPr/>
      </p:nvGrpSpPr>
      <p:grpSpPr>
        <a:xfrm>
          <a:off x="0" y="0"/>
          <a:ext cx="0" cy="0"/>
          <a:chOff x="0" y="0"/>
          <a:chExt cx="0" cy="0"/>
        </a:xfrm>
      </p:grpSpPr>
      <p:sp>
        <p:nvSpPr>
          <p:cNvPr id="76" name="Google Shape;76;p198" title="Background Shape"/>
          <p:cNvSpPr/>
          <p:nvPr/>
        </p:nvSpPr>
        <p:spPr>
          <a:xfrm>
            <a:off x="0" y="376"/>
            <a:ext cx="397764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98"/>
          <p:cNvSpPr txBox="1"/>
          <p:nvPr>
            <p:ph type="title"/>
          </p:nvPr>
        </p:nvSpPr>
        <p:spPr>
          <a:xfrm>
            <a:off x="542925" y="685800"/>
            <a:ext cx="2891790" cy="2157884"/>
          </a:xfrm>
          <a:prstGeom prst="rect">
            <a:avLst/>
          </a:prstGeom>
          <a:noFill/>
          <a:ln>
            <a:noFill/>
          </a:ln>
        </p:spPr>
        <p:txBody>
          <a:bodyPr anchorCtr="0" anchor="t" bIns="45700" lIns="91425" spcFirstLastPara="1" rIns="91425" wrap="square" tIns="45700">
            <a:normAutofit/>
          </a:bodyPr>
          <a:lstStyle>
            <a:lvl1pPr lvl="0" algn="l">
              <a:lnSpc>
                <a:spcPct val="84000"/>
              </a:lnSpc>
              <a:spcBef>
                <a:spcPts val="0"/>
              </a:spcBef>
              <a:spcAft>
                <a:spcPts val="0"/>
              </a:spcAft>
              <a:buClr>
                <a:schemeClr val="dk2"/>
              </a:buClr>
              <a:buSzPts val="4400"/>
              <a:buFont typeface="Libre Franklin"/>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98"/>
          <p:cNvSpPr/>
          <p:nvPr>
            <p:ph idx="2" type="pic"/>
          </p:nvPr>
        </p:nvSpPr>
        <p:spPr>
          <a:xfrm>
            <a:off x="4149090" y="1"/>
            <a:ext cx="4994910" cy="6857999"/>
          </a:xfrm>
          <a:prstGeom prst="rect">
            <a:avLst/>
          </a:prstGeom>
          <a:noFill/>
          <a:ln>
            <a:noFill/>
          </a:ln>
        </p:spPr>
      </p:sp>
      <p:sp>
        <p:nvSpPr>
          <p:cNvPr id="79" name="Google Shape;79;p198"/>
          <p:cNvSpPr txBox="1"/>
          <p:nvPr>
            <p:ph idx="1" type="body"/>
          </p:nvPr>
        </p:nvSpPr>
        <p:spPr>
          <a:xfrm>
            <a:off x="542925" y="2855968"/>
            <a:ext cx="2891790" cy="3011432"/>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050"/>
              <a:buNone/>
              <a:defRPr sz="1050"/>
            </a:lvl2pPr>
            <a:lvl3pPr indent="-228600" lvl="2" marL="1371600" algn="l">
              <a:lnSpc>
                <a:spcPct val="94000"/>
              </a:lnSpc>
              <a:spcBef>
                <a:spcPts val="500"/>
              </a:spcBef>
              <a:spcAft>
                <a:spcPts val="0"/>
              </a:spcAft>
              <a:buClr>
                <a:schemeClr val="dk2"/>
              </a:buClr>
              <a:buSzPts val="900"/>
              <a:buNone/>
              <a:defRPr sz="900"/>
            </a:lvl3pPr>
            <a:lvl4pPr indent="-228600" lvl="3" marL="1828800" algn="l">
              <a:lnSpc>
                <a:spcPct val="94000"/>
              </a:lnSpc>
              <a:spcBef>
                <a:spcPts val="500"/>
              </a:spcBef>
              <a:spcAft>
                <a:spcPts val="0"/>
              </a:spcAft>
              <a:buClr>
                <a:schemeClr val="dk2"/>
              </a:buClr>
              <a:buSzPts val="750"/>
              <a:buNone/>
              <a:defRPr sz="750"/>
            </a:lvl4pPr>
            <a:lvl5pPr indent="-228600" lvl="4" marL="2286000" algn="l">
              <a:lnSpc>
                <a:spcPct val="94000"/>
              </a:lnSpc>
              <a:spcBef>
                <a:spcPts val="500"/>
              </a:spcBef>
              <a:spcAft>
                <a:spcPts val="0"/>
              </a:spcAft>
              <a:buClr>
                <a:schemeClr val="dk2"/>
              </a:buClr>
              <a:buSzPts val="750"/>
              <a:buNone/>
              <a:defRPr sz="750"/>
            </a:lvl5pPr>
            <a:lvl6pPr indent="-228600" lvl="5" marL="2743200" algn="l">
              <a:lnSpc>
                <a:spcPct val="94000"/>
              </a:lnSpc>
              <a:spcBef>
                <a:spcPts val="500"/>
              </a:spcBef>
              <a:spcAft>
                <a:spcPts val="0"/>
              </a:spcAft>
              <a:buClr>
                <a:schemeClr val="dk2"/>
              </a:buClr>
              <a:buSzPts val="750"/>
              <a:buNone/>
              <a:defRPr sz="750"/>
            </a:lvl6pPr>
            <a:lvl7pPr indent="-228600" lvl="6" marL="3200400" algn="l">
              <a:lnSpc>
                <a:spcPct val="94000"/>
              </a:lnSpc>
              <a:spcBef>
                <a:spcPts val="500"/>
              </a:spcBef>
              <a:spcAft>
                <a:spcPts val="0"/>
              </a:spcAft>
              <a:buClr>
                <a:schemeClr val="dk2"/>
              </a:buClr>
              <a:buSzPts val="750"/>
              <a:buNone/>
              <a:defRPr sz="750"/>
            </a:lvl7pPr>
            <a:lvl8pPr indent="-228600" lvl="7" marL="3657600" algn="l">
              <a:lnSpc>
                <a:spcPct val="94000"/>
              </a:lnSpc>
              <a:spcBef>
                <a:spcPts val="500"/>
              </a:spcBef>
              <a:spcAft>
                <a:spcPts val="0"/>
              </a:spcAft>
              <a:buClr>
                <a:schemeClr val="dk2"/>
              </a:buClr>
              <a:buSzPts val="750"/>
              <a:buNone/>
              <a:defRPr sz="750"/>
            </a:lvl8pPr>
            <a:lvl9pPr indent="-228600" lvl="8" marL="4114800" algn="l">
              <a:lnSpc>
                <a:spcPct val="94000"/>
              </a:lnSpc>
              <a:spcBef>
                <a:spcPts val="500"/>
              </a:spcBef>
              <a:spcAft>
                <a:spcPts val="200"/>
              </a:spcAft>
              <a:buClr>
                <a:schemeClr val="dk2"/>
              </a:buClr>
              <a:buSzPts val="750"/>
              <a:buNone/>
              <a:defRPr sz="750"/>
            </a:lvl9pPr>
          </a:lstStyle>
          <a:p/>
        </p:txBody>
      </p:sp>
      <p:sp>
        <p:nvSpPr>
          <p:cNvPr id="80" name="Google Shape;80;p198"/>
          <p:cNvSpPr txBox="1"/>
          <p:nvPr>
            <p:ph idx="10" type="dt"/>
          </p:nvPr>
        </p:nvSpPr>
        <p:spPr>
          <a:xfrm>
            <a:off x="542925" y="6453386"/>
            <a:ext cx="903429"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98"/>
          <p:cNvSpPr txBox="1"/>
          <p:nvPr>
            <p:ph idx="11" type="ftr"/>
          </p:nvPr>
        </p:nvSpPr>
        <p:spPr>
          <a:xfrm>
            <a:off x="1654459" y="6453386"/>
            <a:ext cx="1780256"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98"/>
          <p:cNvSpPr txBox="1"/>
          <p:nvPr>
            <p:ph idx="12" type="sldNum"/>
          </p:nvPr>
        </p:nvSpPr>
        <p:spPr>
          <a:xfrm>
            <a:off x="7412355" y="6453386"/>
            <a:ext cx="1197219"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3" name="Google Shape;83;p198"/>
          <p:cNvSpPr/>
          <p:nvPr/>
        </p:nvSpPr>
        <p:spPr>
          <a:xfrm>
            <a:off x="3977640"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98" title="Divider Bar"/>
          <p:cNvSpPr/>
          <p:nvPr/>
        </p:nvSpPr>
        <p:spPr>
          <a:xfrm>
            <a:off x="3977640"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89"/>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marR="0" rtl="0" algn="l">
              <a:lnSpc>
                <a:spcPct val="89000"/>
              </a:lnSpc>
              <a:spcBef>
                <a:spcPts val="0"/>
              </a:spcBef>
              <a:spcAft>
                <a:spcPts val="0"/>
              </a:spcAft>
              <a:buClr>
                <a:schemeClr val="dk2"/>
              </a:buClr>
              <a:buSzPts val="4400"/>
              <a:buFont typeface="Libre Franklin"/>
              <a:buNone/>
              <a:defRPr b="0" i="0" sz="44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89"/>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4000"/>
              </a:lnSpc>
              <a:spcBef>
                <a:spcPts val="1000"/>
              </a:spcBef>
              <a:spcAft>
                <a:spcPts val="0"/>
              </a:spcAft>
              <a:buClr>
                <a:schemeClr val="dk2"/>
              </a:buClr>
              <a:buSzPts val="2000"/>
              <a:buFont typeface="Libre Franklin"/>
              <a:buChar char="■"/>
              <a:defRPr b="0" i="0" sz="2000" u="none" cap="none" strike="noStrike">
                <a:solidFill>
                  <a:schemeClr val="dk2"/>
                </a:solidFill>
                <a:latin typeface="Libre Franklin"/>
                <a:ea typeface="Libre Franklin"/>
                <a:cs typeface="Libre Franklin"/>
                <a:sym typeface="Libre Franklin"/>
              </a:defRPr>
            </a:lvl1pPr>
            <a:lvl2pPr indent="-355600" lvl="1" marL="914400" marR="0" rtl="0" algn="l">
              <a:lnSpc>
                <a:spcPct val="94000"/>
              </a:lnSpc>
              <a:spcBef>
                <a:spcPts val="500"/>
              </a:spcBef>
              <a:spcAft>
                <a:spcPts val="0"/>
              </a:spcAft>
              <a:buClr>
                <a:schemeClr val="dk2"/>
              </a:buClr>
              <a:buSzPts val="2000"/>
              <a:buFont typeface="Libre Franklin"/>
              <a:buChar char="–"/>
              <a:defRPr b="0" i="1" sz="2000" u="none" cap="none" strike="noStrike">
                <a:solidFill>
                  <a:schemeClr val="dk2"/>
                </a:solidFill>
                <a:latin typeface="Libre Franklin"/>
                <a:ea typeface="Libre Franklin"/>
                <a:cs typeface="Libre Franklin"/>
                <a:sym typeface="Libre Franklin"/>
              </a:defRPr>
            </a:lvl2pPr>
            <a:lvl3pPr indent="-342900" lvl="2" marL="1371600" marR="0" rtl="0" algn="l">
              <a:lnSpc>
                <a:spcPct val="94000"/>
              </a:lnSpc>
              <a:spcBef>
                <a:spcPts val="500"/>
              </a:spcBef>
              <a:spcAft>
                <a:spcPts val="0"/>
              </a:spcAft>
              <a:buClr>
                <a:schemeClr val="dk2"/>
              </a:buClr>
              <a:buSzPts val="1800"/>
              <a:buFont typeface="Libre Franklin"/>
              <a:buChar char="■"/>
              <a:defRPr b="0" i="0" sz="1800" u="none" cap="none" strike="noStrike">
                <a:solidFill>
                  <a:schemeClr val="dk2"/>
                </a:solidFill>
                <a:latin typeface="Libre Franklin"/>
                <a:ea typeface="Libre Franklin"/>
                <a:cs typeface="Libre Franklin"/>
                <a:sym typeface="Libre Franklin"/>
              </a:defRPr>
            </a:lvl3pPr>
            <a:lvl4pPr indent="-342900" lvl="3" marL="1828800" marR="0" rtl="0" algn="l">
              <a:lnSpc>
                <a:spcPct val="94000"/>
              </a:lnSpc>
              <a:spcBef>
                <a:spcPts val="500"/>
              </a:spcBef>
              <a:spcAft>
                <a:spcPts val="0"/>
              </a:spcAft>
              <a:buClr>
                <a:schemeClr val="dk2"/>
              </a:buClr>
              <a:buSzPts val="1800"/>
              <a:buFont typeface="Libre Franklin"/>
              <a:buChar char="–"/>
              <a:defRPr b="0" i="1" sz="1800" u="none" cap="none" strike="noStrike">
                <a:solidFill>
                  <a:schemeClr val="dk2"/>
                </a:solidFill>
                <a:latin typeface="Libre Franklin"/>
                <a:ea typeface="Libre Franklin"/>
                <a:cs typeface="Libre Franklin"/>
                <a:sym typeface="Libre Franklin"/>
              </a:defRPr>
            </a:lvl4pPr>
            <a:lvl5pPr indent="-330200" lvl="4" marL="2286000" marR="0" rtl="0" algn="l">
              <a:lnSpc>
                <a:spcPct val="94000"/>
              </a:lnSpc>
              <a:spcBef>
                <a:spcPts val="500"/>
              </a:spcBef>
              <a:spcAft>
                <a:spcPts val="0"/>
              </a:spcAft>
              <a:buClr>
                <a:schemeClr val="dk2"/>
              </a:buClr>
              <a:buSzPts val="1600"/>
              <a:buFont typeface="Libre Franklin"/>
              <a:buChar char="■"/>
              <a:defRPr b="0" i="0" sz="1600" u="none" cap="none" strike="noStrike">
                <a:solidFill>
                  <a:schemeClr val="dk2"/>
                </a:solidFill>
                <a:latin typeface="Libre Franklin"/>
                <a:ea typeface="Libre Franklin"/>
                <a:cs typeface="Libre Franklin"/>
                <a:sym typeface="Libre Franklin"/>
              </a:defRPr>
            </a:lvl5pPr>
            <a:lvl6pPr indent="-330200" lvl="5" marL="2743200" marR="0" rtl="0" algn="l">
              <a:lnSpc>
                <a:spcPct val="94000"/>
              </a:lnSpc>
              <a:spcBef>
                <a:spcPts val="500"/>
              </a:spcBef>
              <a:spcAft>
                <a:spcPts val="0"/>
              </a:spcAft>
              <a:buClr>
                <a:schemeClr val="dk2"/>
              </a:buClr>
              <a:buSzPts val="1600"/>
              <a:buFont typeface="Libre Franklin"/>
              <a:buChar char="–"/>
              <a:defRPr b="0" i="1" sz="1600" u="none" cap="none" strike="noStrike">
                <a:solidFill>
                  <a:schemeClr val="dk2"/>
                </a:solidFill>
                <a:latin typeface="Libre Franklin"/>
                <a:ea typeface="Libre Franklin"/>
                <a:cs typeface="Libre Franklin"/>
                <a:sym typeface="Libre Franklin"/>
              </a:defRPr>
            </a:lvl6pPr>
            <a:lvl7pPr indent="-317500" lvl="6" marL="3200400" marR="0" rtl="0" algn="l">
              <a:lnSpc>
                <a:spcPct val="94000"/>
              </a:lnSpc>
              <a:spcBef>
                <a:spcPts val="500"/>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7pPr>
            <a:lvl8pPr indent="-317500" lvl="7" marL="3657600" marR="0" rtl="0" algn="l">
              <a:lnSpc>
                <a:spcPct val="94000"/>
              </a:lnSpc>
              <a:spcBef>
                <a:spcPts val="500"/>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8pPr>
            <a:lvl9pPr indent="-317500" lvl="8" marL="4114800" marR="0" rtl="0" algn="l">
              <a:lnSpc>
                <a:spcPct val="94000"/>
              </a:lnSpc>
              <a:spcBef>
                <a:spcPts val="500"/>
              </a:spcBef>
              <a:spcAft>
                <a:spcPts val="20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9pPr>
          </a:lstStyle>
          <a:p/>
        </p:txBody>
      </p:sp>
      <p:sp>
        <p:nvSpPr>
          <p:cNvPr id="12" name="Google Shape;12;p189"/>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 name="Google Shape;13;p18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 name="Google Shape;14;p18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89"/>
          <p:cNvSpPr/>
          <p:nvPr/>
        </p:nvSpPr>
        <p:spPr>
          <a:xfrm>
            <a:off x="358571"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89" title="Side bar"/>
          <p:cNvSpPr/>
          <p:nvPr/>
        </p:nvSpPr>
        <p:spPr>
          <a:xfrm>
            <a:off x="358571"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6912">
          <p15:clr>
            <a:srgbClr val="F26B43"/>
          </p15:clr>
        </p15:guide>
        <p15:guide id="2" pos="936">
          <p15:clr>
            <a:srgbClr val="F26B43"/>
          </p15:clr>
        </p15:guide>
        <p15:guide id="3" pos="864">
          <p15:clr>
            <a:srgbClr val="F26B43"/>
          </p15:clr>
        </p15:guide>
        <p15:guide id="4" orient="horz" pos="1368">
          <p15:clr>
            <a:srgbClr val="F26B43"/>
          </p15:clr>
        </p15:guide>
        <p15:guide id="5"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5184">
          <p15:clr>
            <a:srgbClr val="F26B43"/>
          </p15:clr>
        </p15:guide>
        <p15:guide id="10" pos="702">
          <p15:clr>
            <a:srgbClr val="F26B43"/>
          </p15:clr>
        </p15:guide>
        <p15:guide id="11" pos="64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5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50.png"/><Relationship Id="rId4" Type="http://schemas.openxmlformats.org/officeDocument/2006/relationships/image" Target="../media/image4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5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5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5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5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62.png"/><Relationship Id="rId4" Type="http://schemas.openxmlformats.org/officeDocument/2006/relationships/image" Target="../media/image60.png"/><Relationship Id="rId5" Type="http://schemas.openxmlformats.org/officeDocument/2006/relationships/image" Target="../media/image5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5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6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6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7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6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6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5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69.jpg"/><Relationship Id="rId4" Type="http://schemas.openxmlformats.org/officeDocument/2006/relationships/image" Target="../media/image70.jpg"/><Relationship Id="rId5" Type="http://schemas.openxmlformats.org/officeDocument/2006/relationships/image" Target="../media/image71.jpg"/><Relationship Id="rId6" Type="http://schemas.openxmlformats.org/officeDocument/2006/relationships/image" Target="../media/image75.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69.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71.jpg"/><Relationship Id="rId4" Type="http://schemas.openxmlformats.org/officeDocument/2006/relationships/image" Target="../media/image7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3.png"/><Relationship Id="rId4" Type="http://schemas.openxmlformats.org/officeDocument/2006/relationships/hyperlink" Target="https://www.w3schools.com/sql/sql_union.asp"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32.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3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4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4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6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5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ph type="ctrTitle"/>
          </p:nvPr>
        </p:nvSpPr>
        <p:spPr>
          <a:xfrm>
            <a:off x="958611" y="1778829"/>
            <a:ext cx="7226391" cy="209822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89000"/>
              </a:lnSpc>
              <a:spcBef>
                <a:spcPts val="0"/>
              </a:spcBef>
              <a:spcAft>
                <a:spcPts val="0"/>
              </a:spcAft>
              <a:buClr>
                <a:schemeClr val="dk1"/>
              </a:buClr>
              <a:buSzPct val="100000"/>
              <a:buFont typeface="Calibri"/>
              <a:buNone/>
            </a:pPr>
            <a:r>
              <a:rPr lang="en-US"/>
              <a:t>CHAPTER 2</a:t>
            </a:r>
            <a:br>
              <a:rPr lang="en-US"/>
            </a:br>
            <a:br>
              <a:rPr lang="en-US"/>
            </a:br>
            <a:r>
              <a:rPr b="1" lang="en-US"/>
              <a:t>HADOOP HDFS &amp; MAPREDUCE</a:t>
            </a:r>
            <a:endParaRPr/>
          </a:p>
        </p:txBody>
      </p:sp>
      <p:sp>
        <p:nvSpPr>
          <p:cNvPr id="102" name="Google Shape;102;p1"/>
          <p:cNvSpPr txBox="1"/>
          <p:nvPr>
            <p:ph idx="12" type="sldNum"/>
          </p:nvPr>
        </p:nvSpPr>
        <p:spPr>
          <a:xfrm>
            <a:off x="737301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48"/>
          <p:cNvSpPr txBox="1"/>
          <p:nvPr>
            <p:ph type="title"/>
          </p:nvPr>
        </p:nvSpPr>
        <p:spPr>
          <a:xfrm>
            <a:off x="643689" y="-93846"/>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Distributed File System</a:t>
            </a:r>
            <a:endParaRPr/>
          </a:p>
        </p:txBody>
      </p:sp>
      <p:sp>
        <p:nvSpPr>
          <p:cNvPr id="276" name="Google Shape;276;p148"/>
          <p:cNvSpPr txBox="1"/>
          <p:nvPr>
            <p:ph idx="1" type="body"/>
          </p:nvPr>
        </p:nvSpPr>
        <p:spPr>
          <a:xfrm>
            <a:off x="925025" y="1392049"/>
            <a:ext cx="7939800" cy="50613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accent3"/>
              </a:buClr>
              <a:buSzPts val="2400"/>
              <a:buChar char="•"/>
            </a:pPr>
            <a:r>
              <a:rPr b="1" lang="en-US" sz="2400">
                <a:solidFill>
                  <a:srgbClr val="FF0000"/>
                </a:solidFill>
              </a:rPr>
              <a:t>Chunk servers</a:t>
            </a:r>
            <a:endParaRPr sz="2400">
              <a:solidFill>
                <a:srgbClr val="FF0000"/>
              </a:solidFill>
            </a:endParaRPr>
          </a:p>
          <a:p>
            <a:pPr indent="-342900" lvl="1" marL="800100" rtl="0" algn="l">
              <a:lnSpc>
                <a:spcPct val="90000"/>
              </a:lnSpc>
              <a:spcBef>
                <a:spcPts val="518"/>
              </a:spcBef>
              <a:spcAft>
                <a:spcPts val="0"/>
              </a:spcAft>
              <a:buClr>
                <a:schemeClr val="dk1"/>
              </a:buClr>
              <a:buSzPts val="2400"/>
              <a:buFont typeface="Noto Sans Symbols"/>
              <a:buChar char="⮚"/>
            </a:pPr>
            <a:r>
              <a:rPr lang="en-US" sz="2400"/>
              <a:t>File is split into contiguous chunks</a:t>
            </a:r>
            <a:endParaRPr sz="2400"/>
          </a:p>
          <a:p>
            <a:pPr indent="-342900" lvl="1" marL="800100" rtl="0" algn="l">
              <a:lnSpc>
                <a:spcPct val="90000"/>
              </a:lnSpc>
              <a:spcBef>
                <a:spcPts val="518"/>
              </a:spcBef>
              <a:spcAft>
                <a:spcPts val="0"/>
              </a:spcAft>
              <a:buClr>
                <a:schemeClr val="dk1"/>
              </a:buClr>
              <a:buSzPts val="2400"/>
              <a:buFont typeface="Noto Sans Symbols"/>
              <a:buChar char="⮚"/>
            </a:pPr>
            <a:r>
              <a:rPr lang="en-US" sz="2400"/>
              <a:t>Typically each chunk is 64MB/128 MB</a:t>
            </a:r>
            <a:endParaRPr sz="2400"/>
          </a:p>
          <a:p>
            <a:pPr indent="-342900" lvl="1" marL="800100" rtl="0" algn="l">
              <a:lnSpc>
                <a:spcPct val="90000"/>
              </a:lnSpc>
              <a:spcBef>
                <a:spcPts val="518"/>
              </a:spcBef>
              <a:spcAft>
                <a:spcPts val="0"/>
              </a:spcAft>
              <a:buClr>
                <a:schemeClr val="dk1"/>
              </a:buClr>
              <a:buSzPts val="2400"/>
              <a:buFont typeface="Noto Sans Symbols"/>
              <a:buChar char="⮚"/>
            </a:pPr>
            <a:r>
              <a:rPr lang="en-US" sz="2400"/>
              <a:t>Each chunk replicated (usually 2x or 3x)</a:t>
            </a:r>
            <a:endParaRPr sz="2400"/>
          </a:p>
          <a:p>
            <a:pPr indent="-342900" lvl="1" marL="800100" rtl="0" algn="l">
              <a:lnSpc>
                <a:spcPct val="90000"/>
              </a:lnSpc>
              <a:spcBef>
                <a:spcPts val="518"/>
              </a:spcBef>
              <a:spcAft>
                <a:spcPts val="0"/>
              </a:spcAft>
              <a:buClr>
                <a:schemeClr val="dk1"/>
              </a:buClr>
              <a:buSzPts val="2400"/>
              <a:buFont typeface="Noto Sans Symbols"/>
              <a:buChar char="⮚"/>
            </a:pPr>
            <a:r>
              <a:rPr lang="en-US" sz="2400"/>
              <a:t>Try to keep replicas in different racks</a:t>
            </a:r>
            <a:endParaRPr sz="2400"/>
          </a:p>
          <a:p>
            <a:pPr indent="-342900" lvl="0" marL="342900" rtl="0" algn="l">
              <a:lnSpc>
                <a:spcPct val="90000"/>
              </a:lnSpc>
              <a:spcBef>
                <a:spcPts val="592"/>
              </a:spcBef>
              <a:spcAft>
                <a:spcPts val="0"/>
              </a:spcAft>
              <a:buClr>
                <a:schemeClr val="accent2"/>
              </a:buClr>
              <a:buSzPts val="2400"/>
              <a:buChar char="•"/>
            </a:pPr>
            <a:r>
              <a:rPr b="1" lang="en-US" sz="2400">
                <a:solidFill>
                  <a:srgbClr val="FF0000"/>
                </a:solidFill>
              </a:rPr>
              <a:t>Master node</a:t>
            </a:r>
            <a:endParaRPr sz="2400">
              <a:solidFill>
                <a:srgbClr val="FF0000"/>
              </a:solidFill>
            </a:endParaRPr>
          </a:p>
          <a:p>
            <a:pPr indent="-342900" lvl="1" marL="800100" rtl="0" algn="l">
              <a:lnSpc>
                <a:spcPct val="90000"/>
              </a:lnSpc>
              <a:spcBef>
                <a:spcPts val="518"/>
              </a:spcBef>
              <a:spcAft>
                <a:spcPts val="0"/>
              </a:spcAft>
              <a:buClr>
                <a:schemeClr val="dk1"/>
              </a:buClr>
              <a:buSzPts val="2400"/>
              <a:buFont typeface="Noto Sans Symbols"/>
              <a:buChar char="⮚"/>
            </a:pPr>
            <a:r>
              <a:rPr lang="en-US" sz="2400"/>
              <a:t> Name Node in Hadoop’s HDFS</a:t>
            </a:r>
            <a:endParaRPr sz="2400"/>
          </a:p>
          <a:p>
            <a:pPr indent="-342900" lvl="1" marL="800100" rtl="0" algn="l">
              <a:lnSpc>
                <a:spcPct val="90000"/>
              </a:lnSpc>
              <a:spcBef>
                <a:spcPts val="518"/>
              </a:spcBef>
              <a:spcAft>
                <a:spcPts val="0"/>
              </a:spcAft>
              <a:buClr>
                <a:schemeClr val="dk1"/>
              </a:buClr>
              <a:buSzPts val="2400"/>
              <a:buFont typeface="Noto Sans Symbols"/>
              <a:buChar char="⮚"/>
            </a:pPr>
            <a:r>
              <a:rPr lang="en-US" sz="2400"/>
              <a:t>Stores metadata about where files are stored</a:t>
            </a:r>
            <a:endParaRPr sz="2400"/>
          </a:p>
          <a:p>
            <a:pPr indent="0" lvl="0" marL="914400" rtl="0" algn="l">
              <a:lnSpc>
                <a:spcPct val="90000"/>
              </a:lnSpc>
              <a:spcBef>
                <a:spcPts val="518"/>
              </a:spcBef>
              <a:spcAft>
                <a:spcPts val="0"/>
              </a:spcAft>
              <a:buNone/>
            </a:pPr>
            <a:r>
              <a:t/>
            </a:r>
            <a:endParaRPr sz="2400"/>
          </a:p>
          <a:p>
            <a:pPr indent="-342900" lvl="0" marL="342900" rtl="0" algn="l">
              <a:lnSpc>
                <a:spcPct val="90000"/>
              </a:lnSpc>
              <a:spcBef>
                <a:spcPts val="592"/>
              </a:spcBef>
              <a:spcAft>
                <a:spcPts val="0"/>
              </a:spcAft>
              <a:buClr>
                <a:schemeClr val="accent4"/>
              </a:buClr>
              <a:buSzPts val="2400"/>
              <a:buChar char="•"/>
            </a:pPr>
            <a:r>
              <a:t/>
            </a:r>
            <a:endParaRPr sz="2400"/>
          </a:p>
        </p:txBody>
      </p:sp>
      <p:sp>
        <p:nvSpPr>
          <p:cNvPr id="277" name="Google Shape;277;p14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78" name="Google Shape;278;p148"/>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76">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xEl>
                                              <p:pRg end="6" st="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xEl>
                                              <p:pRg end="7" st="7"/>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xEl>
                                              <p:pRg end="8" st="8"/>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88"/>
          <p:cNvSpPr txBox="1"/>
          <p:nvPr>
            <p:ph type="title"/>
          </p:nvPr>
        </p:nvSpPr>
        <p:spPr>
          <a:xfrm>
            <a:off x="682336" y="235843"/>
            <a:ext cx="115236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3600"/>
              <a:buFont typeface="Libre Franklin"/>
              <a:buNone/>
            </a:pPr>
            <a:r>
              <a:rPr lang="en-US" sz="3100"/>
              <a:t>Grouping and Aggregation by MapReduce</a:t>
            </a:r>
            <a:endParaRPr sz="3100"/>
          </a:p>
        </p:txBody>
      </p:sp>
      <p:sp>
        <p:nvSpPr>
          <p:cNvPr id="1156" name="Google Shape;1156;p188"/>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sp>
        <p:nvSpPr>
          <p:cNvPr id="1157" name="Google Shape;1157;p188"/>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1158" name="Google Shape;1158;p18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159" name="Google Shape;1159;p188"/>
          <p:cNvSpPr/>
          <p:nvPr/>
        </p:nvSpPr>
        <p:spPr>
          <a:xfrm>
            <a:off x="2561993" y="5560228"/>
            <a:ext cx="45720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FF0000"/>
                </a:solidFill>
                <a:latin typeface="Arial"/>
                <a:ea typeface="Arial"/>
                <a:cs typeface="Arial"/>
                <a:sym typeface="Arial"/>
              </a:rPr>
              <a:t>Output of group by (A, B) sum(C)</a:t>
            </a:r>
            <a:endParaRPr/>
          </a:p>
        </p:txBody>
      </p:sp>
      <p:pic>
        <p:nvPicPr>
          <p:cNvPr id="1160" name="Google Shape;1160;p188"/>
          <p:cNvPicPr preferRelativeResize="0"/>
          <p:nvPr/>
        </p:nvPicPr>
        <p:blipFill rotWithShape="1">
          <a:blip r:embed="rId3">
            <a:alphaModFix/>
          </a:blip>
          <a:srcRect b="16529" l="20390" r="21012" t="10856"/>
          <a:stretch/>
        </p:blipFill>
        <p:spPr>
          <a:xfrm>
            <a:off x="1359477" y="1731902"/>
            <a:ext cx="6539346" cy="3710267"/>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87"/>
          <p:cNvSpPr txBox="1"/>
          <p:nvPr>
            <p:ph type="title"/>
          </p:nvPr>
        </p:nvSpPr>
        <p:spPr>
          <a:xfrm>
            <a:off x="443023" y="0"/>
            <a:ext cx="85371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Matrix-Vector Multiplication By Map-Reduce</a:t>
            </a:r>
            <a:endParaRPr/>
          </a:p>
        </p:txBody>
      </p:sp>
      <p:sp>
        <p:nvSpPr>
          <p:cNvPr id="1166" name="Google Shape;1166;p87"/>
          <p:cNvSpPr txBox="1"/>
          <p:nvPr>
            <p:ph idx="1" type="body"/>
          </p:nvPr>
        </p:nvSpPr>
        <p:spPr>
          <a:xfrm>
            <a:off x="596824" y="1334767"/>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94000"/>
              </a:lnSpc>
              <a:spcBef>
                <a:spcPts val="0"/>
              </a:spcBef>
              <a:spcAft>
                <a:spcPts val="0"/>
              </a:spcAft>
              <a:buClr>
                <a:schemeClr val="dk1"/>
              </a:buClr>
              <a:buSzPts val="3200"/>
              <a:buChar char="•"/>
            </a:pPr>
            <a:r>
              <a:rPr lang="en-US"/>
              <a:t>Let A be mXn matrix</a:t>
            </a:r>
            <a:endParaRPr/>
          </a:p>
          <a:p>
            <a:pPr indent="-139700" lvl="0" marL="342900" rtl="0" algn="l">
              <a:lnSpc>
                <a:spcPct val="94000"/>
              </a:lnSpc>
              <a:spcBef>
                <a:spcPts val="640"/>
              </a:spcBef>
              <a:spcAft>
                <a:spcPts val="0"/>
              </a:spcAft>
              <a:buClr>
                <a:schemeClr val="dk1"/>
              </a:buClr>
              <a:buSzPts val="3200"/>
              <a:buNone/>
            </a:pPr>
            <a:r>
              <a:t/>
            </a:r>
            <a:endParaRPr/>
          </a:p>
          <a:p>
            <a:pPr indent="-139700" lvl="0" marL="342900" rtl="0" algn="l">
              <a:lnSpc>
                <a:spcPct val="94000"/>
              </a:lnSpc>
              <a:spcBef>
                <a:spcPts val="640"/>
              </a:spcBef>
              <a:spcAft>
                <a:spcPts val="0"/>
              </a:spcAft>
              <a:buClr>
                <a:schemeClr val="dk1"/>
              </a:buClr>
              <a:buSzPts val="3200"/>
              <a:buNone/>
            </a:pPr>
            <a:r>
              <a:t/>
            </a:r>
            <a:endParaRPr/>
          </a:p>
          <a:p>
            <a:pPr indent="-139700" lvl="0" marL="342900" rtl="0" algn="l">
              <a:lnSpc>
                <a:spcPct val="94000"/>
              </a:lnSpc>
              <a:spcBef>
                <a:spcPts val="640"/>
              </a:spcBef>
              <a:spcAft>
                <a:spcPts val="0"/>
              </a:spcAft>
              <a:buClr>
                <a:schemeClr val="dk1"/>
              </a:buClr>
              <a:buSzPts val="3200"/>
              <a:buNone/>
            </a:pPr>
            <a:r>
              <a:t/>
            </a:r>
            <a:endParaRPr/>
          </a:p>
          <a:p>
            <a:pPr indent="-139700" lvl="0" marL="342900" rtl="0" algn="l">
              <a:lnSpc>
                <a:spcPct val="94000"/>
              </a:lnSpc>
              <a:spcBef>
                <a:spcPts val="640"/>
              </a:spcBef>
              <a:spcAft>
                <a:spcPts val="0"/>
              </a:spcAft>
              <a:buClr>
                <a:schemeClr val="dk1"/>
              </a:buClr>
              <a:buSzPts val="3200"/>
              <a:buNone/>
            </a:pPr>
            <a:r>
              <a:t/>
            </a:r>
            <a:endParaRPr/>
          </a:p>
          <a:p>
            <a:pPr indent="-139700" lvl="0" marL="342900" rtl="0" algn="l">
              <a:lnSpc>
                <a:spcPct val="94000"/>
              </a:lnSpc>
              <a:spcBef>
                <a:spcPts val="640"/>
              </a:spcBef>
              <a:spcAft>
                <a:spcPts val="0"/>
              </a:spcAft>
              <a:buClr>
                <a:schemeClr val="dk1"/>
              </a:buClr>
              <a:buSzPts val="3200"/>
              <a:buNone/>
            </a:pPr>
            <a:r>
              <a:t/>
            </a:r>
            <a:endParaRPr/>
          </a:p>
          <a:p>
            <a:pPr indent="-139700" lvl="0" marL="342900" rtl="0" algn="l">
              <a:lnSpc>
                <a:spcPct val="94000"/>
              </a:lnSpc>
              <a:spcBef>
                <a:spcPts val="640"/>
              </a:spcBef>
              <a:spcAft>
                <a:spcPts val="0"/>
              </a:spcAft>
              <a:buClr>
                <a:schemeClr val="dk1"/>
              </a:buClr>
              <a:buSzPts val="3200"/>
              <a:buNone/>
            </a:pPr>
            <a:r>
              <a:t/>
            </a:r>
            <a:endParaRPr/>
          </a:p>
          <a:p>
            <a:pPr indent="-342900" lvl="0" marL="342900" rtl="0" algn="l">
              <a:lnSpc>
                <a:spcPct val="94000"/>
              </a:lnSpc>
              <a:spcBef>
                <a:spcPts val="640"/>
              </a:spcBef>
              <a:spcAft>
                <a:spcPts val="0"/>
              </a:spcAft>
              <a:buClr>
                <a:schemeClr val="dk1"/>
              </a:buClr>
              <a:buSzPts val="3200"/>
              <a:buChar char="•"/>
            </a:pPr>
            <a:r>
              <a:rPr lang="en-US"/>
              <a:t>Let v be a vector of length n</a:t>
            </a:r>
            <a:endParaRPr/>
          </a:p>
          <a:p>
            <a:pPr indent="-139700" lvl="0" marL="342900" rtl="0" algn="l">
              <a:lnSpc>
                <a:spcPct val="94000"/>
              </a:lnSpc>
              <a:spcBef>
                <a:spcPts val="640"/>
              </a:spcBef>
              <a:spcAft>
                <a:spcPts val="0"/>
              </a:spcAft>
              <a:buClr>
                <a:schemeClr val="dk1"/>
              </a:buClr>
              <a:buSzPts val="3200"/>
              <a:buNone/>
            </a:pPr>
            <a:r>
              <a:t/>
            </a:r>
            <a:endParaRPr/>
          </a:p>
          <a:p>
            <a:pPr indent="-139700" lvl="0" marL="342900" rtl="0" algn="l">
              <a:lnSpc>
                <a:spcPct val="94000"/>
              </a:lnSpc>
              <a:spcBef>
                <a:spcPts val="640"/>
              </a:spcBef>
              <a:spcAft>
                <a:spcPts val="0"/>
              </a:spcAft>
              <a:buClr>
                <a:schemeClr val="dk1"/>
              </a:buClr>
              <a:buSzPts val="3200"/>
              <a:buNone/>
            </a:pPr>
            <a:r>
              <a:t/>
            </a:r>
            <a:endParaRPr/>
          </a:p>
        </p:txBody>
      </p:sp>
      <p:sp>
        <p:nvSpPr>
          <p:cNvPr id="1167" name="Google Shape;1167;p8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168" name="Google Shape;1168;p87"/>
          <p:cNvPicPr preferRelativeResize="0"/>
          <p:nvPr/>
        </p:nvPicPr>
        <p:blipFill rotWithShape="1">
          <a:blip r:embed="rId3">
            <a:alphaModFix/>
          </a:blip>
          <a:srcRect b="0" l="0" r="0" t="0"/>
          <a:stretch/>
        </p:blipFill>
        <p:spPr>
          <a:xfrm>
            <a:off x="2275766" y="2003489"/>
            <a:ext cx="3238280" cy="1838325"/>
          </a:xfrm>
          <a:prstGeom prst="rect">
            <a:avLst/>
          </a:prstGeom>
          <a:noFill/>
          <a:ln>
            <a:noFill/>
          </a:ln>
          <a:effectLst>
            <a:outerShdw blurRad="190500" rotWithShape="0" algn="tl">
              <a:srgbClr val="000000">
                <a:alpha val="69803"/>
              </a:srgbClr>
            </a:outerShdw>
          </a:effectLst>
        </p:spPr>
      </p:pic>
      <p:pic>
        <p:nvPicPr>
          <p:cNvPr id="1169" name="Google Shape;1169;p87"/>
          <p:cNvPicPr preferRelativeResize="0"/>
          <p:nvPr/>
        </p:nvPicPr>
        <p:blipFill rotWithShape="1">
          <a:blip r:embed="rId4">
            <a:alphaModFix/>
          </a:blip>
          <a:srcRect b="0" l="0" r="0" t="0"/>
          <a:stretch/>
        </p:blipFill>
        <p:spPr>
          <a:xfrm>
            <a:off x="2999490" y="4790565"/>
            <a:ext cx="1790811" cy="1933576"/>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88"/>
          <p:cNvSpPr txBox="1"/>
          <p:nvPr>
            <p:ph type="title"/>
          </p:nvPr>
        </p:nvSpPr>
        <p:spPr>
          <a:xfrm>
            <a:off x="925034" y="0"/>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Matrix-Vector Multiplication By Map-Reduce</a:t>
            </a:r>
            <a:endParaRPr/>
          </a:p>
        </p:txBody>
      </p:sp>
      <p:sp>
        <p:nvSpPr>
          <p:cNvPr id="1176" name="Google Shape;1176;p88"/>
          <p:cNvSpPr txBox="1"/>
          <p:nvPr>
            <p:ph idx="1" type="body"/>
          </p:nvPr>
        </p:nvSpPr>
        <p:spPr>
          <a:xfrm>
            <a:off x="362061" y="1785143"/>
            <a:ext cx="8229600" cy="4526100"/>
          </a:xfrm>
          <a:prstGeom prst="rect">
            <a:avLst/>
          </a:prstGeom>
          <a:noFill/>
          <a:ln>
            <a:noFill/>
          </a:ln>
        </p:spPr>
        <p:txBody>
          <a:bodyPr anchorCtr="0" anchor="t" bIns="45700" lIns="91425" spcFirstLastPara="1" rIns="91425" wrap="square" tIns="45700">
            <a:normAutofit/>
          </a:bodyPr>
          <a:lstStyle/>
          <a:p>
            <a:pPr indent="-139700" lvl="0" marL="342900" rtl="0" algn="l">
              <a:lnSpc>
                <a:spcPct val="94000"/>
              </a:lnSpc>
              <a:spcBef>
                <a:spcPts val="0"/>
              </a:spcBef>
              <a:spcAft>
                <a:spcPts val="0"/>
              </a:spcAft>
              <a:buClr>
                <a:schemeClr val="dk1"/>
              </a:buClr>
              <a:buSzPts val="3200"/>
              <a:buNone/>
            </a:pPr>
            <a:r>
              <a:t/>
            </a:r>
            <a:endParaRPr/>
          </a:p>
        </p:txBody>
      </p:sp>
      <p:sp>
        <p:nvSpPr>
          <p:cNvPr id="1177" name="Google Shape;1177;p8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178" name="Google Shape;1178;p88"/>
          <p:cNvPicPr preferRelativeResize="0"/>
          <p:nvPr/>
        </p:nvPicPr>
        <p:blipFill rotWithShape="1">
          <a:blip r:embed="rId3">
            <a:alphaModFix/>
          </a:blip>
          <a:srcRect b="0" l="0" r="0" t="0"/>
          <a:stretch/>
        </p:blipFill>
        <p:spPr>
          <a:xfrm>
            <a:off x="1111361" y="1785143"/>
            <a:ext cx="6731000" cy="3977482"/>
          </a:xfrm>
          <a:prstGeom prst="rect">
            <a:avLst/>
          </a:prstGeom>
          <a:noFill/>
          <a:ln>
            <a:noFill/>
          </a:ln>
          <a:effectLst>
            <a:outerShdw blurRad="190500" rotWithShape="0" algn="tl">
              <a:srgbClr val="000000">
                <a:alpha val="69803"/>
              </a:srgbClr>
            </a:outerShdw>
          </a:effectLst>
        </p:spPr>
      </p:pic>
      <p:sp>
        <p:nvSpPr>
          <p:cNvPr id="1179" name="Google Shape;1179;p88"/>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g260beb9cf69_0_0"/>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86" name="Google Shape;1186;g260beb9cf69_0_0"/>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187" name="Google Shape;1187;g260beb9cf69_0_0"/>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1188" name="Google Shape;1188;g260beb9cf69_0_0"/>
          <p:cNvPicPr preferRelativeResize="0"/>
          <p:nvPr/>
        </p:nvPicPr>
        <p:blipFill rotWithShape="1">
          <a:blip r:embed="rId3">
            <a:alphaModFix/>
          </a:blip>
          <a:srcRect b="14427" l="0" r="9999" t="15910"/>
          <a:stretch/>
        </p:blipFill>
        <p:spPr>
          <a:xfrm>
            <a:off x="594375" y="1706875"/>
            <a:ext cx="8229600" cy="35814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g260beb9cf69_0_8"/>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95" name="Google Shape;1195;g260beb9cf69_0_8"/>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196" name="Google Shape;1196;g260beb9cf69_0_8"/>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1197" name="Google Shape;1197;g260beb9cf69_0_8"/>
          <p:cNvPicPr preferRelativeResize="0"/>
          <p:nvPr/>
        </p:nvPicPr>
        <p:blipFill rotWithShape="1">
          <a:blip r:embed="rId3">
            <a:alphaModFix/>
          </a:blip>
          <a:srcRect b="17687" l="4167" r="4832" t="12650"/>
          <a:stretch/>
        </p:blipFill>
        <p:spPr>
          <a:xfrm>
            <a:off x="640075" y="1638300"/>
            <a:ext cx="8321050" cy="3581401"/>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89"/>
          <p:cNvSpPr txBox="1"/>
          <p:nvPr>
            <p:ph type="title"/>
          </p:nvPr>
        </p:nvSpPr>
        <p:spPr>
          <a:xfrm>
            <a:off x="725645" y="57165"/>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Example </a:t>
            </a:r>
            <a:endParaRPr/>
          </a:p>
        </p:txBody>
      </p:sp>
      <p:sp>
        <p:nvSpPr>
          <p:cNvPr id="1203" name="Google Shape;1203;p89"/>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139700" lvl="0" marL="342900" rtl="0" algn="l">
              <a:lnSpc>
                <a:spcPct val="94000"/>
              </a:lnSpc>
              <a:spcBef>
                <a:spcPts val="0"/>
              </a:spcBef>
              <a:spcAft>
                <a:spcPts val="0"/>
              </a:spcAft>
              <a:buClr>
                <a:schemeClr val="dk1"/>
              </a:buClr>
              <a:buSzPts val="3200"/>
              <a:buNone/>
            </a:pPr>
            <a:r>
              <a:t/>
            </a:r>
            <a:endParaRPr/>
          </a:p>
        </p:txBody>
      </p:sp>
      <p:sp>
        <p:nvSpPr>
          <p:cNvPr id="1204" name="Google Shape;1204;p8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205" name="Google Shape;1205;p89"/>
          <p:cNvPicPr preferRelativeResize="0"/>
          <p:nvPr/>
        </p:nvPicPr>
        <p:blipFill rotWithShape="1">
          <a:blip r:embed="rId3">
            <a:alphaModFix/>
          </a:blip>
          <a:srcRect b="27145" l="0" r="16249" t="0"/>
          <a:stretch/>
        </p:blipFill>
        <p:spPr>
          <a:xfrm>
            <a:off x="1547638" y="2053988"/>
            <a:ext cx="5556914" cy="3063922"/>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90"/>
          <p:cNvSpPr txBox="1"/>
          <p:nvPr>
            <p:ph type="title"/>
          </p:nvPr>
        </p:nvSpPr>
        <p:spPr>
          <a:xfrm>
            <a:off x="1028700" y="685800"/>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t/>
            </a:r>
            <a:endParaRPr/>
          </a:p>
        </p:txBody>
      </p:sp>
      <p:sp>
        <p:nvSpPr>
          <p:cNvPr id="1211" name="Google Shape;1211;p90"/>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139700" lvl="0" marL="342900" rtl="0" algn="l">
              <a:lnSpc>
                <a:spcPct val="94000"/>
              </a:lnSpc>
              <a:spcBef>
                <a:spcPts val="0"/>
              </a:spcBef>
              <a:spcAft>
                <a:spcPts val="0"/>
              </a:spcAft>
              <a:buClr>
                <a:schemeClr val="dk1"/>
              </a:buClr>
              <a:buSzPts val="3200"/>
              <a:buNone/>
            </a:pPr>
            <a:r>
              <a:t/>
            </a:r>
            <a:endParaRPr/>
          </a:p>
        </p:txBody>
      </p:sp>
      <p:sp>
        <p:nvSpPr>
          <p:cNvPr id="1212" name="Google Shape;1212;p9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213" name="Google Shape;1213;p90"/>
          <p:cNvPicPr preferRelativeResize="0"/>
          <p:nvPr/>
        </p:nvPicPr>
        <p:blipFill rotWithShape="1">
          <a:blip r:embed="rId3">
            <a:alphaModFix/>
          </a:blip>
          <a:srcRect b="0" l="0" r="0" t="0"/>
          <a:stretch/>
        </p:blipFill>
        <p:spPr>
          <a:xfrm>
            <a:off x="754655" y="228600"/>
            <a:ext cx="3511805" cy="2514600"/>
          </a:xfrm>
          <a:prstGeom prst="rect">
            <a:avLst/>
          </a:prstGeom>
          <a:noFill/>
          <a:ln>
            <a:noFill/>
          </a:ln>
          <a:effectLst>
            <a:outerShdw blurRad="190500" rotWithShape="0" algn="tl">
              <a:srgbClr val="000000">
                <a:alpha val="69803"/>
              </a:srgbClr>
            </a:outerShdw>
          </a:effectLst>
        </p:spPr>
      </p:pic>
      <p:pic>
        <p:nvPicPr>
          <p:cNvPr id="1214" name="Google Shape;1214;p90"/>
          <p:cNvPicPr preferRelativeResize="0"/>
          <p:nvPr/>
        </p:nvPicPr>
        <p:blipFill rotWithShape="1">
          <a:blip r:embed="rId4">
            <a:alphaModFix/>
          </a:blip>
          <a:srcRect b="0" l="3942" r="0" t="4784"/>
          <a:stretch/>
        </p:blipFill>
        <p:spPr>
          <a:xfrm>
            <a:off x="4386268" y="153104"/>
            <a:ext cx="4117377" cy="2774342"/>
          </a:xfrm>
          <a:prstGeom prst="rect">
            <a:avLst/>
          </a:prstGeom>
          <a:noFill/>
          <a:ln>
            <a:noFill/>
          </a:ln>
          <a:effectLst>
            <a:outerShdw blurRad="190500" rotWithShape="0" algn="tl">
              <a:srgbClr val="000000">
                <a:alpha val="69803"/>
              </a:srgbClr>
            </a:outerShdw>
          </a:effectLst>
        </p:spPr>
      </p:pic>
      <p:pic>
        <p:nvPicPr>
          <p:cNvPr id="1215" name="Google Shape;1215;p90"/>
          <p:cNvPicPr preferRelativeResize="0"/>
          <p:nvPr/>
        </p:nvPicPr>
        <p:blipFill rotWithShape="1">
          <a:blip r:embed="rId5">
            <a:alphaModFix/>
          </a:blip>
          <a:srcRect b="0" l="0" r="0" t="0"/>
          <a:stretch/>
        </p:blipFill>
        <p:spPr>
          <a:xfrm>
            <a:off x="1802357" y="3329186"/>
            <a:ext cx="5653585" cy="2843014"/>
          </a:xfrm>
          <a:prstGeom prst="rect">
            <a:avLst/>
          </a:prstGeom>
          <a:noFill/>
          <a:ln>
            <a:noFill/>
          </a:ln>
          <a:effectLst>
            <a:outerShdw blurRad="190500" rotWithShape="0" algn="tl">
              <a:srgbClr val="000000">
                <a:alpha val="69803"/>
              </a:srgbClr>
            </a:outerShdw>
          </a:effectLst>
        </p:spPr>
      </p:pic>
      <p:sp>
        <p:nvSpPr>
          <p:cNvPr id="1216" name="Google Shape;1216;p90"/>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93"/>
          <p:cNvSpPr txBox="1"/>
          <p:nvPr>
            <p:ph type="title"/>
          </p:nvPr>
        </p:nvSpPr>
        <p:spPr>
          <a:xfrm>
            <a:off x="1028700" y="685800"/>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t/>
            </a:r>
            <a:endParaRPr/>
          </a:p>
        </p:txBody>
      </p:sp>
      <p:sp>
        <p:nvSpPr>
          <p:cNvPr id="1222" name="Google Shape;1222;p93"/>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139700" lvl="0" marL="342900" rtl="0" algn="l">
              <a:lnSpc>
                <a:spcPct val="94000"/>
              </a:lnSpc>
              <a:spcBef>
                <a:spcPts val="0"/>
              </a:spcBef>
              <a:spcAft>
                <a:spcPts val="0"/>
              </a:spcAft>
              <a:buClr>
                <a:schemeClr val="dk1"/>
              </a:buClr>
              <a:buSzPts val="3200"/>
              <a:buNone/>
            </a:pPr>
            <a:r>
              <a:t/>
            </a:r>
            <a:endParaRPr/>
          </a:p>
        </p:txBody>
      </p:sp>
      <p:sp>
        <p:nvSpPr>
          <p:cNvPr id="1223" name="Google Shape;1223;p9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224" name="Google Shape;1224;p93"/>
          <p:cNvPicPr preferRelativeResize="0"/>
          <p:nvPr/>
        </p:nvPicPr>
        <p:blipFill rotWithShape="1">
          <a:blip r:embed="rId3">
            <a:alphaModFix/>
          </a:blip>
          <a:srcRect b="0" l="0" r="0" t="0"/>
          <a:stretch/>
        </p:blipFill>
        <p:spPr>
          <a:xfrm>
            <a:off x="1405718" y="1187355"/>
            <a:ext cx="7151427" cy="4810836"/>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g260beb9cf69_0_16"/>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31" name="Google Shape;1231;g260beb9cf69_0_16"/>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232" name="Google Shape;1232;g260beb9cf69_0_16"/>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1233" name="Google Shape;1233;g260beb9cf69_0_16"/>
          <p:cNvPicPr preferRelativeResize="0"/>
          <p:nvPr/>
        </p:nvPicPr>
        <p:blipFill rotWithShape="1">
          <a:blip r:embed="rId3">
            <a:alphaModFix/>
          </a:blip>
          <a:srcRect b="9982" l="4006" r="11994" t="0"/>
          <a:stretch/>
        </p:blipFill>
        <p:spPr>
          <a:xfrm>
            <a:off x="1188700" y="685800"/>
            <a:ext cx="7680974" cy="4627901"/>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g260beb9cf69_0_24"/>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40" name="Google Shape;1240;g260beb9cf69_0_24"/>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241" name="Google Shape;1241;g260beb9cf69_0_24"/>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1242" name="Google Shape;1242;g260beb9cf69_0_24"/>
          <p:cNvPicPr preferRelativeResize="0"/>
          <p:nvPr/>
        </p:nvPicPr>
        <p:blipFill rotWithShape="1">
          <a:blip r:embed="rId3">
            <a:alphaModFix/>
          </a:blip>
          <a:srcRect b="14422" l="4003" r="0" t="11765"/>
          <a:stretch/>
        </p:blipFill>
        <p:spPr>
          <a:xfrm>
            <a:off x="365750" y="1463050"/>
            <a:ext cx="8778251" cy="3794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3"/>
          <p:cNvSpPr txBox="1"/>
          <p:nvPr>
            <p:ph type="title"/>
          </p:nvPr>
        </p:nvSpPr>
        <p:spPr>
          <a:xfrm>
            <a:off x="457200" y="326457"/>
            <a:ext cx="8686800" cy="9876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Programming Model: MapReduce</a:t>
            </a:r>
            <a:endParaRPr/>
          </a:p>
        </p:txBody>
      </p:sp>
      <p:sp>
        <p:nvSpPr>
          <p:cNvPr id="284" name="Google Shape;284;p13"/>
          <p:cNvSpPr txBox="1"/>
          <p:nvPr>
            <p:ph idx="1" type="body"/>
          </p:nvPr>
        </p:nvSpPr>
        <p:spPr>
          <a:xfrm>
            <a:off x="711065" y="1207970"/>
            <a:ext cx="8153700" cy="5135100"/>
          </a:xfrm>
          <a:prstGeom prst="rect">
            <a:avLst/>
          </a:prstGeom>
          <a:noFill/>
          <a:ln>
            <a:noFill/>
          </a:ln>
        </p:spPr>
        <p:txBody>
          <a:bodyPr anchorCtr="0" anchor="t" bIns="45700" lIns="91425" spcFirstLastPara="1" rIns="91425" wrap="square" tIns="45700">
            <a:normAutofit/>
          </a:bodyPr>
          <a:lstStyle/>
          <a:p>
            <a:pPr indent="0" lvl="0" marL="118870" rtl="0" algn="l">
              <a:lnSpc>
                <a:spcPct val="94000"/>
              </a:lnSpc>
              <a:spcBef>
                <a:spcPts val="0"/>
              </a:spcBef>
              <a:spcAft>
                <a:spcPts val="0"/>
              </a:spcAft>
              <a:buClr>
                <a:srgbClr val="0000FF"/>
              </a:buClr>
              <a:buSzPts val="3200"/>
              <a:buNone/>
            </a:pPr>
            <a:r>
              <a:t/>
            </a:r>
            <a:endParaRPr b="1" sz="2800">
              <a:solidFill>
                <a:srgbClr val="0000FF"/>
              </a:solidFill>
            </a:endParaRPr>
          </a:p>
          <a:p>
            <a:pPr indent="0" lvl="0" marL="118871" rtl="0" algn="l">
              <a:lnSpc>
                <a:spcPct val="94000"/>
              </a:lnSpc>
              <a:spcBef>
                <a:spcPts val="0"/>
              </a:spcBef>
              <a:spcAft>
                <a:spcPts val="0"/>
              </a:spcAft>
              <a:buClr>
                <a:srgbClr val="0000FF"/>
              </a:buClr>
              <a:buSzPts val="3200"/>
              <a:buNone/>
            </a:pPr>
            <a:r>
              <a:rPr b="1" lang="en-US" sz="2800">
                <a:solidFill>
                  <a:srgbClr val="0000FF"/>
                </a:solidFill>
              </a:rPr>
              <a:t>Warm-up task:</a:t>
            </a:r>
            <a:endParaRPr sz="2800"/>
          </a:p>
          <a:p>
            <a:pPr indent="-342900" lvl="0" marL="342900" rtl="0" algn="l">
              <a:lnSpc>
                <a:spcPct val="94000"/>
              </a:lnSpc>
              <a:spcBef>
                <a:spcPts val="640"/>
              </a:spcBef>
              <a:spcAft>
                <a:spcPts val="0"/>
              </a:spcAft>
              <a:buClr>
                <a:schemeClr val="dk1"/>
              </a:buClr>
              <a:buSzPts val="3200"/>
              <a:buChar char="•"/>
            </a:pPr>
            <a:r>
              <a:rPr lang="en-US" sz="2800"/>
              <a:t>We have a huge text document</a:t>
            </a:r>
            <a:endParaRPr sz="2800"/>
          </a:p>
          <a:p>
            <a:pPr indent="-101600" lvl="8" marL="3886200" rtl="0" algn="l">
              <a:lnSpc>
                <a:spcPct val="94000"/>
              </a:lnSpc>
              <a:spcBef>
                <a:spcPts val="400"/>
              </a:spcBef>
              <a:spcAft>
                <a:spcPts val="0"/>
              </a:spcAft>
              <a:buClr>
                <a:schemeClr val="dk1"/>
              </a:buClr>
              <a:buSzPts val="2000"/>
              <a:buNone/>
            </a:pPr>
            <a:r>
              <a:t/>
            </a:r>
            <a:endParaRPr sz="1800"/>
          </a:p>
          <a:p>
            <a:pPr indent="-342900" lvl="0" marL="342900" rtl="0" algn="l">
              <a:lnSpc>
                <a:spcPct val="94000"/>
              </a:lnSpc>
              <a:spcBef>
                <a:spcPts val="640"/>
              </a:spcBef>
              <a:spcAft>
                <a:spcPts val="0"/>
              </a:spcAft>
              <a:buClr>
                <a:schemeClr val="dk1"/>
              </a:buClr>
              <a:buSzPts val="3200"/>
              <a:buChar char="•"/>
            </a:pPr>
            <a:r>
              <a:rPr lang="en-US" sz="2800"/>
              <a:t>Count the number of times each </a:t>
            </a:r>
            <a:br>
              <a:rPr lang="en-US" sz="2800"/>
            </a:br>
            <a:r>
              <a:rPr lang="en-US" sz="2800"/>
              <a:t>distinct word appears in the file</a:t>
            </a:r>
            <a:endParaRPr sz="2800"/>
          </a:p>
          <a:p>
            <a:pPr indent="-101600" lvl="8" marL="3886200" rtl="0" algn="l">
              <a:lnSpc>
                <a:spcPct val="94000"/>
              </a:lnSpc>
              <a:spcBef>
                <a:spcPts val="400"/>
              </a:spcBef>
              <a:spcAft>
                <a:spcPts val="0"/>
              </a:spcAft>
              <a:buClr>
                <a:schemeClr val="dk1"/>
              </a:buClr>
              <a:buSzPts val="2000"/>
              <a:buNone/>
            </a:pPr>
            <a:r>
              <a:t/>
            </a:r>
            <a:endParaRPr sz="1800"/>
          </a:p>
          <a:p>
            <a:pPr indent="-342900" lvl="0" marL="342900" rtl="0" algn="l">
              <a:lnSpc>
                <a:spcPct val="94000"/>
              </a:lnSpc>
              <a:spcBef>
                <a:spcPts val="640"/>
              </a:spcBef>
              <a:spcAft>
                <a:spcPts val="0"/>
              </a:spcAft>
              <a:buClr>
                <a:srgbClr val="008000"/>
              </a:buClr>
              <a:buSzPts val="3200"/>
              <a:buChar char="•"/>
            </a:pPr>
            <a:r>
              <a:rPr b="1" lang="en-US" sz="2800">
                <a:solidFill>
                  <a:srgbClr val="008000"/>
                </a:solidFill>
              </a:rPr>
              <a:t>Sample application: </a:t>
            </a:r>
            <a:endParaRPr sz="2800"/>
          </a:p>
          <a:p>
            <a:pPr indent="-285750" lvl="1" marL="742950" rtl="0" algn="l">
              <a:lnSpc>
                <a:spcPct val="94000"/>
              </a:lnSpc>
              <a:spcBef>
                <a:spcPts val="560"/>
              </a:spcBef>
              <a:spcAft>
                <a:spcPts val="0"/>
              </a:spcAft>
              <a:buClr>
                <a:schemeClr val="dk1"/>
              </a:buClr>
              <a:buSzPts val="2800"/>
              <a:buChar char="–"/>
            </a:pPr>
            <a:r>
              <a:rPr lang="en-US" sz="2800"/>
              <a:t>Analyze web server logs to find popular URLs</a:t>
            </a:r>
            <a:endParaRPr sz="2800"/>
          </a:p>
        </p:txBody>
      </p:sp>
      <p:sp>
        <p:nvSpPr>
          <p:cNvPr id="285" name="Google Shape;285;p1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86" name="Google Shape;286;p13"/>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g2f0842fa72a_0_2"/>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49" name="Google Shape;1249;g2f0842fa72a_0_2"/>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250" name="Google Shape;1250;g2f0842fa72a_0_2"/>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1251" name="Google Shape;1251;g2f0842fa72a_0_2"/>
          <p:cNvPicPr preferRelativeResize="0"/>
          <p:nvPr/>
        </p:nvPicPr>
        <p:blipFill rotWithShape="1">
          <a:blip r:embed="rId3">
            <a:alphaModFix/>
          </a:blip>
          <a:srcRect b="12406" l="0" r="0" t="14829"/>
          <a:stretch/>
        </p:blipFill>
        <p:spPr>
          <a:xfrm>
            <a:off x="233800" y="1620975"/>
            <a:ext cx="8910199" cy="374072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g260beb9cf69_0_32"/>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58" name="Google Shape;1258;g260beb9cf69_0_32"/>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259" name="Google Shape;1259;g260beb9cf69_0_32"/>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1260" name="Google Shape;1260;g260beb9cf69_0_32"/>
          <p:cNvPicPr preferRelativeResize="0"/>
          <p:nvPr/>
        </p:nvPicPr>
        <p:blipFill rotWithShape="1">
          <a:blip r:embed="rId3">
            <a:alphaModFix/>
          </a:blip>
          <a:srcRect b="10874" l="0" r="0" t="12053"/>
          <a:stretch/>
        </p:blipFill>
        <p:spPr>
          <a:xfrm>
            <a:off x="0" y="1478275"/>
            <a:ext cx="9144001" cy="39624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g260beb9cf69_0_40"/>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67" name="Google Shape;1267;g260beb9cf69_0_40"/>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268" name="Google Shape;1268;g260beb9cf69_0_40"/>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1269" name="Google Shape;1269;g260beb9cf69_0_40"/>
          <p:cNvPicPr preferRelativeResize="0"/>
          <p:nvPr/>
        </p:nvPicPr>
        <p:blipFill rotWithShape="1">
          <a:blip r:embed="rId3">
            <a:alphaModFix/>
          </a:blip>
          <a:srcRect b="-10363" l="0" r="4333" t="13959"/>
          <a:stretch/>
        </p:blipFill>
        <p:spPr>
          <a:xfrm>
            <a:off x="396250" y="1554475"/>
            <a:ext cx="8747751" cy="4490749"/>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94"/>
          <p:cNvSpPr txBox="1"/>
          <p:nvPr>
            <p:ph type="title"/>
          </p:nvPr>
        </p:nvSpPr>
        <p:spPr>
          <a:xfrm>
            <a:off x="976313" y="0"/>
            <a:ext cx="7200900" cy="1485900"/>
          </a:xfrm>
          <a:prstGeom prst="rect">
            <a:avLst/>
          </a:prstGeom>
          <a:noFill/>
          <a:ln>
            <a:noFill/>
          </a:ln>
        </p:spPr>
        <p:txBody>
          <a:bodyPr anchorCtr="0" anchor="ctr" bIns="45700" lIns="91425" spcFirstLastPara="1" rIns="91425" wrap="square" tIns="45700">
            <a:noAutofit/>
          </a:bodyPr>
          <a:lstStyle/>
          <a:p>
            <a:pPr indent="0" lvl="0" marL="0" rtl="0" algn="ctr">
              <a:lnSpc>
                <a:spcPct val="89000"/>
              </a:lnSpc>
              <a:spcBef>
                <a:spcPts val="0"/>
              </a:spcBef>
              <a:spcAft>
                <a:spcPts val="0"/>
              </a:spcAft>
              <a:buClr>
                <a:schemeClr val="dk1"/>
              </a:buClr>
              <a:buSzPts val="4400"/>
              <a:buFont typeface="Calibri"/>
              <a:buNone/>
            </a:pPr>
            <a:r>
              <a:rPr lang="en-US" sz="4200"/>
              <a:t>Matrix-Vector Multiplication By Map-Reduce</a:t>
            </a:r>
            <a:endParaRPr sz="4200"/>
          </a:p>
        </p:txBody>
      </p:sp>
      <p:sp>
        <p:nvSpPr>
          <p:cNvPr id="1275" name="Google Shape;1275;p9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1276" name="Google Shape;1276;p94"/>
          <p:cNvGraphicFramePr/>
          <p:nvPr/>
        </p:nvGraphicFramePr>
        <p:xfrm>
          <a:off x="1000623" y="1414343"/>
          <a:ext cx="3000000" cy="3000000"/>
        </p:xfrm>
        <a:graphic>
          <a:graphicData uri="http://schemas.openxmlformats.org/drawingml/2006/table">
            <a:tbl>
              <a:tblPr>
                <a:noFill/>
                <a:tableStyleId>{78E94B85-C34F-4AC7-9EB7-700DA7BA5FB8}</a:tableStyleId>
              </a:tblPr>
              <a:tblGrid>
                <a:gridCol w="577975"/>
                <a:gridCol w="6598600"/>
              </a:tblGrid>
              <a:tr h="4385950">
                <a:tc>
                  <a:txBody>
                    <a:bodyPr/>
                    <a:lstStyle/>
                    <a:p>
                      <a:pPr indent="0" lvl="0" marL="0" marR="0" rtl="0" algn="r">
                        <a:spcBef>
                          <a:spcPts val="0"/>
                        </a:spcBef>
                        <a:spcAft>
                          <a:spcPts val="0"/>
                        </a:spcAft>
                        <a:buClr>
                          <a:srgbClr val="AFAFAF"/>
                        </a:buClr>
                        <a:buSzPts val="2800"/>
                        <a:buFont typeface="Arial"/>
                        <a:buNone/>
                      </a:pPr>
                      <a:r>
                        <a:rPr b="0" i="0" lang="en-US" sz="2800" u="none" cap="none" strike="noStrike">
                          <a:solidFill>
                            <a:srgbClr val="AFAFAF"/>
                          </a:solidFill>
                          <a:latin typeface="Consolas"/>
                          <a:ea typeface="Consolas"/>
                          <a:cs typeface="Consolas"/>
                          <a:sym typeface="Consolas"/>
                        </a:rPr>
                        <a:t>1</a:t>
                      </a:r>
                      <a:endParaRPr sz="1350" u="none" cap="none" strike="noStrike"/>
                    </a:p>
                    <a:p>
                      <a:pPr indent="0" lvl="0" marL="0" marR="0" rtl="0" algn="r">
                        <a:spcBef>
                          <a:spcPts val="0"/>
                        </a:spcBef>
                        <a:spcAft>
                          <a:spcPts val="0"/>
                        </a:spcAft>
                        <a:buClr>
                          <a:srgbClr val="AFAFAF"/>
                        </a:buClr>
                        <a:buSzPts val="2800"/>
                        <a:buFont typeface="Arial"/>
                        <a:buNone/>
                      </a:pPr>
                      <a:r>
                        <a:rPr b="0" i="0" lang="en-US" sz="2800" u="none" cap="none" strike="noStrike">
                          <a:solidFill>
                            <a:srgbClr val="AFAFAF"/>
                          </a:solidFill>
                          <a:latin typeface="Consolas"/>
                          <a:ea typeface="Consolas"/>
                          <a:cs typeface="Consolas"/>
                          <a:sym typeface="Consolas"/>
                        </a:rPr>
                        <a:t>2</a:t>
                      </a:r>
                      <a:endParaRPr sz="1350" u="none" cap="none" strike="noStrike"/>
                    </a:p>
                    <a:p>
                      <a:pPr indent="0" lvl="0" marL="0" marR="0" rtl="0" algn="r">
                        <a:spcBef>
                          <a:spcPts val="0"/>
                        </a:spcBef>
                        <a:spcAft>
                          <a:spcPts val="0"/>
                        </a:spcAft>
                        <a:buClr>
                          <a:srgbClr val="AFAFAF"/>
                        </a:buClr>
                        <a:buSzPts val="2800"/>
                        <a:buFont typeface="Arial"/>
                        <a:buNone/>
                      </a:pPr>
                      <a:r>
                        <a:rPr b="0" i="0" lang="en-US" sz="2800" u="none" cap="none" strike="noStrike">
                          <a:solidFill>
                            <a:srgbClr val="AFAFAF"/>
                          </a:solidFill>
                          <a:latin typeface="Consolas"/>
                          <a:ea typeface="Consolas"/>
                          <a:cs typeface="Consolas"/>
                          <a:sym typeface="Consolas"/>
                        </a:rPr>
                        <a:t>3</a:t>
                      </a:r>
                      <a:endParaRPr sz="1350" u="none" cap="none" strike="noStrike"/>
                    </a:p>
                    <a:p>
                      <a:pPr indent="0" lvl="0" marL="0" marR="0" rtl="0" algn="r">
                        <a:spcBef>
                          <a:spcPts val="0"/>
                        </a:spcBef>
                        <a:spcAft>
                          <a:spcPts val="0"/>
                        </a:spcAft>
                        <a:buClr>
                          <a:srgbClr val="AFAFAF"/>
                        </a:buClr>
                        <a:buSzPts val="2800"/>
                        <a:buFont typeface="Arial"/>
                        <a:buNone/>
                      </a:pPr>
                      <a:r>
                        <a:rPr b="0" i="0" lang="en-US" sz="2800" u="none" cap="none" strike="noStrike">
                          <a:solidFill>
                            <a:srgbClr val="AFAFAF"/>
                          </a:solidFill>
                          <a:latin typeface="Consolas"/>
                          <a:ea typeface="Consolas"/>
                          <a:cs typeface="Consolas"/>
                          <a:sym typeface="Consolas"/>
                        </a:rPr>
                        <a:t>4</a:t>
                      </a:r>
                      <a:endParaRPr sz="1350" u="none" cap="none" strike="noStrike"/>
                    </a:p>
                    <a:p>
                      <a:pPr indent="0" lvl="0" marL="0" marR="0" rtl="0" algn="r">
                        <a:spcBef>
                          <a:spcPts val="0"/>
                        </a:spcBef>
                        <a:spcAft>
                          <a:spcPts val="0"/>
                        </a:spcAft>
                        <a:buClr>
                          <a:srgbClr val="AFAFAF"/>
                        </a:buClr>
                        <a:buSzPts val="2800"/>
                        <a:buFont typeface="Arial"/>
                        <a:buNone/>
                      </a:pPr>
                      <a:r>
                        <a:rPr b="0" i="0" lang="en-US" sz="2800" u="none" cap="none" strike="noStrike">
                          <a:solidFill>
                            <a:srgbClr val="AFAFAF"/>
                          </a:solidFill>
                          <a:latin typeface="Consolas"/>
                          <a:ea typeface="Consolas"/>
                          <a:cs typeface="Consolas"/>
                          <a:sym typeface="Consolas"/>
                        </a:rPr>
                        <a:t>5</a:t>
                      </a:r>
                      <a:endParaRPr sz="1350" u="none" cap="none" strike="noStrike"/>
                    </a:p>
                    <a:p>
                      <a:pPr indent="0" lvl="0" marL="0" marR="0" rtl="0" algn="r">
                        <a:spcBef>
                          <a:spcPts val="0"/>
                        </a:spcBef>
                        <a:spcAft>
                          <a:spcPts val="0"/>
                        </a:spcAft>
                        <a:buClr>
                          <a:srgbClr val="AFAFAF"/>
                        </a:buClr>
                        <a:buSzPts val="2800"/>
                        <a:buFont typeface="Arial"/>
                        <a:buNone/>
                      </a:pPr>
                      <a:r>
                        <a:rPr b="0" i="0" lang="en-US" sz="2800" u="none" cap="none" strike="noStrike">
                          <a:solidFill>
                            <a:srgbClr val="AFAFAF"/>
                          </a:solidFill>
                          <a:latin typeface="Consolas"/>
                          <a:ea typeface="Consolas"/>
                          <a:cs typeface="Consolas"/>
                          <a:sym typeface="Consolas"/>
                        </a:rPr>
                        <a:t>6</a:t>
                      </a:r>
                      <a:endParaRPr sz="1350" u="none" cap="none" strike="noStrike"/>
                    </a:p>
                    <a:p>
                      <a:pPr indent="0" lvl="0" marL="0" marR="0" rtl="0" algn="r">
                        <a:spcBef>
                          <a:spcPts val="0"/>
                        </a:spcBef>
                        <a:spcAft>
                          <a:spcPts val="0"/>
                        </a:spcAft>
                        <a:buClr>
                          <a:srgbClr val="AFAFAF"/>
                        </a:buClr>
                        <a:buSzPts val="2800"/>
                        <a:buFont typeface="Arial"/>
                        <a:buNone/>
                      </a:pPr>
                      <a:r>
                        <a:rPr b="0" i="0" lang="en-US" sz="2800" u="none" cap="none" strike="noStrike">
                          <a:solidFill>
                            <a:srgbClr val="AFAFAF"/>
                          </a:solidFill>
                          <a:latin typeface="Consolas"/>
                          <a:ea typeface="Consolas"/>
                          <a:cs typeface="Consolas"/>
                          <a:sym typeface="Consolas"/>
                        </a:rPr>
                        <a:t>7</a:t>
                      </a:r>
                      <a:endParaRPr sz="1350" u="none" cap="none" strike="noStrike"/>
                    </a:p>
                    <a:p>
                      <a:pPr indent="0" lvl="0" marL="0" marR="0" rtl="0" algn="r">
                        <a:spcBef>
                          <a:spcPts val="0"/>
                        </a:spcBef>
                        <a:spcAft>
                          <a:spcPts val="0"/>
                        </a:spcAft>
                        <a:buClr>
                          <a:srgbClr val="AFAFAF"/>
                        </a:buClr>
                        <a:buSzPts val="2800"/>
                        <a:buFont typeface="Arial"/>
                        <a:buNone/>
                      </a:pPr>
                      <a:r>
                        <a:rPr b="0" i="0" lang="en-US" sz="2800" u="none" cap="none" strike="noStrike">
                          <a:solidFill>
                            <a:srgbClr val="AFAFAF"/>
                          </a:solidFill>
                          <a:latin typeface="Consolas"/>
                          <a:ea typeface="Consolas"/>
                          <a:cs typeface="Consolas"/>
                          <a:sym typeface="Consolas"/>
                        </a:rPr>
                        <a:t>8</a:t>
                      </a:r>
                      <a:endParaRPr sz="1350" u="none" cap="none" strike="noStrike"/>
                    </a:p>
                    <a:p>
                      <a:pPr indent="0" lvl="0" marL="0" marR="0" rtl="0" algn="r">
                        <a:spcBef>
                          <a:spcPts val="0"/>
                        </a:spcBef>
                        <a:spcAft>
                          <a:spcPts val="0"/>
                        </a:spcAft>
                        <a:buClr>
                          <a:srgbClr val="AFAFAF"/>
                        </a:buClr>
                        <a:buSzPts val="2800"/>
                        <a:buFont typeface="Arial"/>
                        <a:buNone/>
                      </a:pPr>
                      <a:r>
                        <a:rPr b="0" i="0" lang="en-US" sz="2800" u="none" cap="none" strike="noStrike">
                          <a:solidFill>
                            <a:srgbClr val="AFAFAF"/>
                          </a:solidFill>
                          <a:latin typeface="Consolas"/>
                          <a:ea typeface="Consolas"/>
                          <a:cs typeface="Consolas"/>
                          <a:sym typeface="Consolas"/>
                        </a:rPr>
                        <a:t>9</a:t>
                      </a:r>
                      <a:endParaRPr sz="135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2800"/>
                        <a:buFont typeface="Arial"/>
                        <a:buNone/>
                      </a:pPr>
                      <a:r>
                        <a:rPr b="0" i="0" lang="en-US" sz="2800" u="none" cap="none" strike="noStrike">
                          <a:latin typeface="Consolas"/>
                          <a:ea typeface="Consolas"/>
                          <a:cs typeface="Consolas"/>
                          <a:sym typeface="Consolas"/>
                        </a:rPr>
                        <a:t>map(key, value):</a:t>
                      </a:r>
                      <a:endParaRPr sz="1350" u="none" cap="none" strike="noStrike"/>
                    </a:p>
                    <a:p>
                      <a:pPr indent="0" lvl="0" marL="0" marR="0" rtl="0" algn="l">
                        <a:spcBef>
                          <a:spcPts val="0"/>
                        </a:spcBef>
                        <a:spcAft>
                          <a:spcPts val="0"/>
                        </a:spcAft>
                        <a:buClr>
                          <a:schemeClr val="dk1"/>
                        </a:buClr>
                        <a:buSzPts val="2800"/>
                        <a:buFont typeface="Arial"/>
                        <a:buNone/>
                      </a:pPr>
                      <a:r>
                        <a:rPr b="0" i="0" lang="en-US" sz="2800" u="none" cap="none" strike="noStrike">
                          <a:latin typeface="Consolas"/>
                          <a:ea typeface="Consolas"/>
                          <a:cs typeface="Consolas"/>
                          <a:sym typeface="Consolas"/>
                        </a:rPr>
                        <a:t>    for (i, j, a_ij) in value:</a:t>
                      </a:r>
                      <a:endParaRPr sz="1350" u="none" cap="none" strike="noStrike"/>
                    </a:p>
                    <a:p>
                      <a:pPr indent="0" lvl="0" marL="0" marR="0" rtl="0" algn="l">
                        <a:spcBef>
                          <a:spcPts val="0"/>
                        </a:spcBef>
                        <a:spcAft>
                          <a:spcPts val="0"/>
                        </a:spcAft>
                        <a:buClr>
                          <a:schemeClr val="dk1"/>
                        </a:buClr>
                        <a:buSzPts val="2800"/>
                        <a:buFont typeface="Arial"/>
                        <a:buNone/>
                      </a:pPr>
                      <a:r>
                        <a:rPr b="0" i="0" lang="en-US" sz="2800" u="none" cap="none" strike="noStrike">
                          <a:latin typeface="Consolas"/>
                          <a:ea typeface="Consolas"/>
                          <a:cs typeface="Consolas"/>
                          <a:sym typeface="Consolas"/>
                        </a:rPr>
                        <a:t>        emit(i, a_ij * v[j])</a:t>
                      </a:r>
                      <a:endParaRPr sz="1350" u="none" cap="none" strike="noStrike"/>
                    </a:p>
                    <a:p>
                      <a:pPr indent="0" lvl="0" marL="0" marR="0" rtl="0" algn="l">
                        <a:spcBef>
                          <a:spcPts val="0"/>
                        </a:spcBef>
                        <a:spcAft>
                          <a:spcPts val="0"/>
                        </a:spcAft>
                        <a:buClr>
                          <a:schemeClr val="dk1"/>
                        </a:buClr>
                        <a:buSzPts val="2800"/>
                        <a:buFont typeface="Arial"/>
                        <a:buNone/>
                      </a:pPr>
                      <a:r>
                        <a:rPr b="0" i="0" lang="en-US" sz="2800" u="none" cap="none" strike="noStrike">
                          <a:latin typeface="Consolas"/>
                          <a:ea typeface="Consolas"/>
                          <a:cs typeface="Consolas"/>
                          <a:sym typeface="Consolas"/>
                        </a:rPr>
                        <a:t> </a:t>
                      </a:r>
                      <a:endParaRPr sz="1350" u="none" cap="none" strike="noStrike"/>
                    </a:p>
                    <a:p>
                      <a:pPr indent="0" lvl="0" marL="0" marR="0" rtl="0" algn="l">
                        <a:spcBef>
                          <a:spcPts val="0"/>
                        </a:spcBef>
                        <a:spcAft>
                          <a:spcPts val="0"/>
                        </a:spcAft>
                        <a:buClr>
                          <a:schemeClr val="dk1"/>
                        </a:buClr>
                        <a:buSzPts val="2800"/>
                        <a:buFont typeface="Arial"/>
                        <a:buNone/>
                      </a:pPr>
                      <a:r>
                        <a:rPr b="0" i="0" lang="en-US" sz="2800" u="none" cap="none" strike="noStrike">
                          <a:latin typeface="Consolas"/>
                          <a:ea typeface="Consolas"/>
                          <a:cs typeface="Consolas"/>
                          <a:sym typeface="Consolas"/>
                        </a:rPr>
                        <a:t>reduce(key, values):</a:t>
                      </a:r>
                      <a:endParaRPr sz="1350" u="none" cap="none" strike="noStrike"/>
                    </a:p>
                    <a:p>
                      <a:pPr indent="0" lvl="0" marL="0" marR="0" rtl="0" algn="l">
                        <a:spcBef>
                          <a:spcPts val="0"/>
                        </a:spcBef>
                        <a:spcAft>
                          <a:spcPts val="0"/>
                        </a:spcAft>
                        <a:buClr>
                          <a:schemeClr val="dk1"/>
                        </a:buClr>
                        <a:buSzPts val="2800"/>
                        <a:buFont typeface="Arial"/>
                        <a:buNone/>
                      </a:pPr>
                      <a:r>
                        <a:rPr b="0" i="0" lang="en-US" sz="2800" u="none" cap="none" strike="noStrike">
                          <a:latin typeface="Consolas"/>
                          <a:ea typeface="Consolas"/>
                          <a:cs typeface="Consolas"/>
                          <a:sym typeface="Consolas"/>
                        </a:rPr>
                        <a:t>    result = 0</a:t>
                      </a:r>
                      <a:endParaRPr sz="1350" u="none" cap="none" strike="noStrike"/>
                    </a:p>
                    <a:p>
                      <a:pPr indent="0" lvl="0" marL="0" marR="0" rtl="0" algn="l">
                        <a:spcBef>
                          <a:spcPts val="0"/>
                        </a:spcBef>
                        <a:spcAft>
                          <a:spcPts val="0"/>
                        </a:spcAft>
                        <a:buClr>
                          <a:schemeClr val="dk1"/>
                        </a:buClr>
                        <a:buSzPts val="2800"/>
                        <a:buFont typeface="Arial"/>
                        <a:buNone/>
                      </a:pPr>
                      <a:r>
                        <a:rPr b="0" i="0" lang="en-US" sz="2800" u="none" cap="none" strike="noStrike">
                          <a:latin typeface="Consolas"/>
                          <a:ea typeface="Consolas"/>
                          <a:cs typeface="Consolas"/>
                          <a:sym typeface="Consolas"/>
                        </a:rPr>
                        <a:t>    for value in values:</a:t>
                      </a:r>
                      <a:endParaRPr sz="1350" u="none" cap="none" strike="noStrike"/>
                    </a:p>
                    <a:p>
                      <a:pPr indent="0" lvl="0" marL="0" marR="0" rtl="0" algn="l">
                        <a:spcBef>
                          <a:spcPts val="0"/>
                        </a:spcBef>
                        <a:spcAft>
                          <a:spcPts val="0"/>
                        </a:spcAft>
                        <a:buClr>
                          <a:schemeClr val="dk1"/>
                        </a:buClr>
                        <a:buSzPts val="2800"/>
                        <a:buFont typeface="Arial"/>
                        <a:buNone/>
                      </a:pPr>
                      <a:r>
                        <a:rPr b="0" i="0" lang="en-US" sz="2800" u="none" cap="none" strike="noStrike">
                          <a:latin typeface="Consolas"/>
                          <a:ea typeface="Consolas"/>
                          <a:cs typeface="Consolas"/>
                          <a:sym typeface="Consolas"/>
                        </a:rPr>
                        <a:t>        result += value</a:t>
                      </a:r>
                      <a:endParaRPr sz="1350" u="none" cap="none" strike="noStrike"/>
                    </a:p>
                    <a:p>
                      <a:pPr indent="0" lvl="0" marL="0" marR="0" rtl="0" algn="l">
                        <a:spcBef>
                          <a:spcPts val="0"/>
                        </a:spcBef>
                        <a:spcAft>
                          <a:spcPts val="0"/>
                        </a:spcAft>
                        <a:buClr>
                          <a:schemeClr val="dk1"/>
                        </a:buClr>
                        <a:buSzPts val="2800"/>
                        <a:buFont typeface="Arial"/>
                        <a:buNone/>
                      </a:pPr>
                      <a:r>
                        <a:rPr b="0" i="0" lang="en-US" sz="2800" u="none" cap="none" strike="noStrike">
                          <a:latin typeface="Consolas"/>
                          <a:ea typeface="Consolas"/>
                          <a:cs typeface="Consolas"/>
                          <a:sym typeface="Consolas"/>
                        </a:rPr>
                        <a:t>    emit(key, result)</a:t>
                      </a:r>
                      <a:endParaRPr sz="135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descr="\mathbf{A}\mathbf{v}" id="1277" name="Google Shape;1277;p94"/>
          <p:cNvSpPr/>
          <p:nvPr/>
        </p:nvSpPr>
        <p:spPr>
          <a:xfrm>
            <a:off x="4329113" y="2560638"/>
            <a:ext cx="247650" cy="1238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O(mn + n)" id="1278" name="Google Shape;1278;p94"/>
          <p:cNvSpPr/>
          <p:nvPr/>
        </p:nvSpPr>
        <p:spPr>
          <a:xfrm>
            <a:off x="4797425" y="2759075"/>
            <a:ext cx="819150" cy="171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O(mn)" id="1279" name="Google Shape;1279;p94"/>
          <p:cNvSpPr/>
          <p:nvPr/>
        </p:nvSpPr>
        <p:spPr>
          <a:xfrm>
            <a:off x="5045075" y="2957513"/>
            <a:ext cx="514350" cy="171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0" name="Google Shape;1280;p9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96"/>
          <p:cNvSpPr txBox="1"/>
          <p:nvPr>
            <p:ph type="title"/>
          </p:nvPr>
        </p:nvSpPr>
        <p:spPr>
          <a:xfrm>
            <a:off x="1028700" y="685800"/>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Example </a:t>
            </a:r>
            <a:endParaRPr/>
          </a:p>
        </p:txBody>
      </p:sp>
      <p:sp>
        <p:nvSpPr>
          <p:cNvPr id="1286" name="Google Shape;1286;p96"/>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139700" lvl="0" marL="342900" rtl="0" algn="l">
              <a:lnSpc>
                <a:spcPct val="94000"/>
              </a:lnSpc>
              <a:spcBef>
                <a:spcPts val="0"/>
              </a:spcBef>
              <a:spcAft>
                <a:spcPts val="0"/>
              </a:spcAft>
              <a:buClr>
                <a:schemeClr val="dk1"/>
              </a:buClr>
              <a:buSzPts val="3200"/>
              <a:buNone/>
            </a:pPr>
            <a:r>
              <a:t/>
            </a:r>
            <a:endParaRPr/>
          </a:p>
        </p:txBody>
      </p:sp>
      <p:sp>
        <p:nvSpPr>
          <p:cNvPr id="1287" name="Google Shape;1287;p9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288" name="Google Shape;1288;p96"/>
          <p:cNvPicPr preferRelativeResize="0"/>
          <p:nvPr/>
        </p:nvPicPr>
        <p:blipFill rotWithShape="1">
          <a:blip r:embed="rId3">
            <a:alphaModFix/>
          </a:blip>
          <a:srcRect b="0" l="0" r="0" t="0"/>
          <a:stretch/>
        </p:blipFill>
        <p:spPr>
          <a:xfrm>
            <a:off x="381000" y="1676400"/>
            <a:ext cx="8001000" cy="4572000"/>
          </a:xfrm>
          <a:prstGeom prst="rect">
            <a:avLst/>
          </a:prstGeom>
          <a:noFill/>
          <a:ln>
            <a:noFill/>
          </a:ln>
        </p:spPr>
      </p:pic>
      <p:sp>
        <p:nvSpPr>
          <p:cNvPr id="1289" name="Google Shape;1289;p9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97"/>
          <p:cNvSpPr txBox="1"/>
          <p:nvPr>
            <p:ph type="title"/>
          </p:nvPr>
        </p:nvSpPr>
        <p:spPr>
          <a:xfrm>
            <a:off x="457200" y="0"/>
            <a:ext cx="8229600" cy="685800"/>
          </a:xfrm>
          <a:prstGeom prst="rect">
            <a:avLst/>
          </a:prstGeom>
          <a:noFill/>
          <a:ln>
            <a:noFill/>
          </a:ln>
        </p:spPr>
        <p:txBody>
          <a:bodyPr anchorCtr="0" anchor="ctr" bIns="45700" lIns="91425" spcFirstLastPara="1" rIns="91425" wrap="square" tIns="45700">
            <a:noAutofit/>
          </a:bodyPr>
          <a:lstStyle/>
          <a:p>
            <a:pPr indent="0" lvl="0" marL="0" rtl="0" algn="ctr">
              <a:lnSpc>
                <a:spcPct val="89000"/>
              </a:lnSpc>
              <a:spcBef>
                <a:spcPts val="0"/>
              </a:spcBef>
              <a:spcAft>
                <a:spcPts val="0"/>
              </a:spcAft>
              <a:buClr>
                <a:schemeClr val="dk1"/>
              </a:buClr>
              <a:buSzPts val="3960"/>
              <a:buFont typeface="Calibri"/>
              <a:buNone/>
            </a:pPr>
            <a:r>
              <a:t/>
            </a:r>
            <a:endParaRPr sz="3859"/>
          </a:p>
          <a:p>
            <a:pPr indent="0" lvl="0" marL="0" rtl="0" algn="ctr">
              <a:lnSpc>
                <a:spcPct val="89000"/>
              </a:lnSpc>
              <a:spcBef>
                <a:spcPts val="0"/>
              </a:spcBef>
              <a:spcAft>
                <a:spcPts val="0"/>
              </a:spcAft>
              <a:buClr>
                <a:schemeClr val="dk1"/>
              </a:buClr>
              <a:buSzPts val="3960"/>
              <a:buFont typeface="Calibri"/>
              <a:buNone/>
            </a:pPr>
            <a:r>
              <a:rPr lang="en-US" sz="3859"/>
              <a:t>Map Phase : Generate key,Value Pair</a:t>
            </a:r>
            <a:endParaRPr sz="3859"/>
          </a:p>
        </p:txBody>
      </p:sp>
      <p:sp>
        <p:nvSpPr>
          <p:cNvPr id="1295" name="Google Shape;1295;p97"/>
          <p:cNvSpPr txBox="1"/>
          <p:nvPr>
            <p:ph idx="1" type="body"/>
          </p:nvPr>
        </p:nvSpPr>
        <p:spPr>
          <a:xfrm>
            <a:off x="914400" y="788293"/>
            <a:ext cx="8229600" cy="5867400"/>
          </a:xfrm>
          <a:prstGeom prst="rect">
            <a:avLst/>
          </a:prstGeom>
          <a:noFill/>
          <a:ln>
            <a:noFill/>
          </a:ln>
        </p:spPr>
        <p:txBody>
          <a:bodyPr anchorCtr="0" anchor="t" bIns="45700" lIns="91425" spcFirstLastPara="1" rIns="91425" wrap="square" tIns="45700">
            <a:normAutofit/>
          </a:bodyPr>
          <a:lstStyle/>
          <a:p>
            <a:pPr indent="0" lvl="0" marL="0" rtl="0" algn="l">
              <a:lnSpc>
                <a:spcPct val="94000"/>
              </a:lnSpc>
              <a:spcBef>
                <a:spcPts val="0"/>
              </a:spcBef>
              <a:spcAft>
                <a:spcPts val="0"/>
              </a:spcAft>
              <a:buClr>
                <a:schemeClr val="dk1"/>
              </a:buClr>
              <a:buSzPts val="2000"/>
              <a:buNone/>
            </a:pPr>
            <a:r>
              <a:t/>
            </a:r>
            <a:endParaRPr>
              <a:latin typeface="Consolas"/>
              <a:ea typeface="Consolas"/>
              <a:cs typeface="Consolas"/>
              <a:sym typeface="Consolas"/>
            </a:endParaRPr>
          </a:p>
          <a:p>
            <a:pPr indent="0" lvl="0" marL="0" rtl="0" algn="l">
              <a:lnSpc>
                <a:spcPct val="94000"/>
              </a:lnSpc>
              <a:spcBef>
                <a:spcPts val="0"/>
              </a:spcBef>
              <a:spcAft>
                <a:spcPts val="0"/>
              </a:spcAft>
              <a:buClr>
                <a:schemeClr val="dk1"/>
              </a:buClr>
              <a:buSzPts val="2000"/>
              <a:buNone/>
            </a:pPr>
            <a:r>
              <a:rPr lang="en-US" sz="2000">
                <a:latin typeface="Consolas"/>
                <a:ea typeface="Consolas"/>
                <a:cs typeface="Consolas"/>
                <a:sym typeface="Consolas"/>
              </a:rPr>
              <a:t>map(key, value):</a:t>
            </a:r>
            <a:endParaRPr/>
          </a:p>
          <a:p>
            <a:pPr indent="0" lvl="0" marL="0" rtl="0" algn="l">
              <a:lnSpc>
                <a:spcPct val="94000"/>
              </a:lnSpc>
              <a:spcBef>
                <a:spcPts val="400"/>
              </a:spcBef>
              <a:spcAft>
                <a:spcPts val="0"/>
              </a:spcAft>
              <a:buClr>
                <a:schemeClr val="dk1"/>
              </a:buClr>
              <a:buSzPts val="2000"/>
              <a:buNone/>
            </a:pPr>
            <a:r>
              <a:rPr lang="en-US" sz="2000">
                <a:latin typeface="Consolas"/>
                <a:ea typeface="Consolas"/>
                <a:cs typeface="Consolas"/>
                <a:sym typeface="Consolas"/>
              </a:rPr>
              <a:t>    for (i, j, a_ij) in value:  </a:t>
            </a:r>
            <a:r>
              <a:rPr b="1" lang="en-US" sz="2000">
                <a:solidFill>
                  <a:srgbClr val="FF0000"/>
                </a:solidFill>
                <a:latin typeface="Consolas"/>
                <a:ea typeface="Consolas"/>
                <a:cs typeface="Consolas"/>
                <a:sym typeface="Consolas"/>
              </a:rPr>
              <a:t>emit(i, a_ij * v[j])</a:t>
            </a:r>
            <a:endParaRPr/>
          </a:p>
          <a:p>
            <a:pPr indent="-139700" lvl="0" marL="342900" rtl="0" algn="l">
              <a:lnSpc>
                <a:spcPct val="94000"/>
              </a:lnSpc>
              <a:spcBef>
                <a:spcPts val="640"/>
              </a:spcBef>
              <a:spcAft>
                <a:spcPts val="0"/>
              </a:spcAft>
              <a:buClr>
                <a:schemeClr val="dk1"/>
              </a:buClr>
              <a:buSzPts val="3200"/>
              <a:buNone/>
            </a:pPr>
            <a:r>
              <a:t/>
            </a:r>
            <a:endParaRPr/>
          </a:p>
        </p:txBody>
      </p:sp>
      <p:sp>
        <p:nvSpPr>
          <p:cNvPr id="1296" name="Google Shape;1296;p9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1297" name="Google Shape;1297;p97"/>
          <p:cNvGraphicFramePr/>
          <p:nvPr/>
        </p:nvGraphicFramePr>
        <p:xfrm>
          <a:off x="1394638" y="2071846"/>
          <a:ext cx="3000000" cy="3000000"/>
        </p:xfrm>
        <a:graphic>
          <a:graphicData uri="http://schemas.openxmlformats.org/drawingml/2006/table">
            <a:tbl>
              <a:tblPr bandRow="1" firstRow="1">
                <a:noFill/>
                <a:tableStyleId>{9E9C8696-EB4A-42BB-B8E1-60017D165BC5}</a:tableStyleId>
              </a:tblPr>
              <a:tblGrid>
                <a:gridCol w="837150"/>
                <a:gridCol w="837150"/>
                <a:gridCol w="1318350"/>
                <a:gridCol w="703125"/>
                <a:gridCol w="2350125"/>
              </a:tblGrid>
              <a:tr h="699700">
                <a:tc>
                  <a:txBody>
                    <a:bodyPr/>
                    <a:lstStyle/>
                    <a:p>
                      <a:pPr indent="0" lvl="0" marL="0" marR="0" rtl="0" algn="l">
                        <a:spcBef>
                          <a:spcPts val="0"/>
                        </a:spcBef>
                        <a:spcAft>
                          <a:spcPts val="0"/>
                        </a:spcAft>
                        <a:buClr>
                          <a:srgbClr val="3333FF"/>
                        </a:buClr>
                        <a:buSzPts val="3200"/>
                        <a:buFont typeface="Libre Franklin"/>
                        <a:buNone/>
                      </a:pPr>
                      <a:r>
                        <a:rPr lang="en-US" sz="3200" u="none" cap="none" strike="noStrike">
                          <a:solidFill>
                            <a:srgbClr val="3333FF"/>
                          </a:solidFill>
                        </a:rPr>
                        <a:t> i</a:t>
                      </a:r>
                      <a:endParaRPr sz="3200" u="none" cap="none" strike="noStrike">
                        <a:solidFill>
                          <a:srgbClr val="3333FF"/>
                        </a:solidFill>
                      </a:endParaRPr>
                    </a:p>
                  </a:txBody>
                  <a:tcPr marT="45725" marB="45725" marR="91450" marL="91450"/>
                </a:tc>
                <a:tc>
                  <a:txBody>
                    <a:bodyPr/>
                    <a:lstStyle/>
                    <a:p>
                      <a:pPr indent="0" lvl="0" marL="0" marR="0" rtl="0" algn="l">
                        <a:spcBef>
                          <a:spcPts val="0"/>
                        </a:spcBef>
                        <a:spcAft>
                          <a:spcPts val="0"/>
                        </a:spcAft>
                        <a:buClr>
                          <a:srgbClr val="3333FF"/>
                        </a:buClr>
                        <a:buSzPts val="3200"/>
                        <a:buFont typeface="Libre Franklin"/>
                        <a:buNone/>
                      </a:pPr>
                      <a:r>
                        <a:rPr lang="en-US" sz="3200" u="none" cap="none" strike="noStrike">
                          <a:solidFill>
                            <a:srgbClr val="3333FF"/>
                          </a:solidFill>
                        </a:rPr>
                        <a:t>j</a:t>
                      </a:r>
                      <a:endParaRPr sz="3200" u="none" cap="none" strike="noStrike">
                        <a:solidFill>
                          <a:srgbClr val="3333FF"/>
                        </a:solidFill>
                      </a:endParaRPr>
                    </a:p>
                  </a:txBody>
                  <a:tcPr marT="45725" marB="45725" marR="91450" marL="91450"/>
                </a:tc>
                <a:tc>
                  <a:txBody>
                    <a:bodyPr/>
                    <a:lstStyle/>
                    <a:p>
                      <a:pPr indent="0" lvl="0" marL="0" marR="0" rtl="0" algn="l">
                        <a:spcBef>
                          <a:spcPts val="0"/>
                        </a:spcBef>
                        <a:spcAft>
                          <a:spcPts val="0"/>
                        </a:spcAft>
                        <a:buClr>
                          <a:srgbClr val="3333FF"/>
                        </a:buClr>
                        <a:buSzPts val="3200"/>
                        <a:buFont typeface="Libre Franklin"/>
                        <a:buNone/>
                      </a:pPr>
                      <a:r>
                        <a:rPr lang="en-US" sz="3200" u="none" cap="none" strike="noStrike">
                          <a:solidFill>
                            <a:srgbClr val="3333FF"/>
                          </a:solidFill>
                        </a:rPr>
                        <a:t>A[i][j]</a:t>
                      </a:r>
                      <a:endParaRPr sz="3200" u="none" cap="none" strike="noStrike">
                        <a:solidFill>
                          <a:srgbClr val="3333FF"/>
                        </a:solidFill>
                      </a:endParaRPr>
                    </a:p>
                  </a:txBody>
                  <a:tcPr marT="45725" marB="45725" marR="91450" marL="91450"/>
                </a:tc>
                <a:tc>
                  <a:txBody>
                    <a:bodyPr/>
                    <a:lstStyle/>
                    <a:p>
                      <a:pPr indent="0" lvl="0" marL="0" marR="0" rtl="0" algn="l">
                        <a:spcBef>
                          <a:spcPts val="0"/>
                        </a:spcBef>
                        <a:spcAft>
                          <a:spcPts val="0"/>
                        </a:spcAft>
                        <a:buClr>
                          <a:srgbClr val="3333FF"/>
                        </a:buClr>
                        <a:buSzPts val="3600"/>
                        <a:buFont typeface="Libre Franklin"/>
                        <a:buNone/>
                      </a:pPr>
                      <a:r>
                        <a:rPr lang="en-US" sz="3600" u="none" cap="none" strike="noStrike">
                          <a:solidFill>
                            <a:srgbClr val="3333FF"/>
                          </a:solidFill>
                        </a:rPr>
                        <a:t>i</a:t>
                      </a:r>
                      <a:endParaRPr b="1" sz="3600" u="none" cap="none" strike="noStrike">
                        <a:solidFill>
                          <a:srgbClr val="3333FF"/>
                        </a:solidFill>
                      </a:endParaRPr>
                    </a:p>
                  </a:txBody>
                  <a:tcPr marT="45725" marB="45725" marR="91450" marL="91450"/>
                </a:tc>
                <a:tc>
                  <a:txBody>
                    <a:bodyPr/>
                    <a:lstStyle/>
                    <a:p>
                      <a:pPr indent="0" lvl="0" marL="0" marR="0" rtl="0" algn="l">
                        <a:spcBef>
                          <a:spcPts val="0"/>
                        </a:spcBef>
                        <a:spcAft>
                          <a:spcPts val="0"/>
                        </a:spcAft>
                        <a:buClr>
                          <a:srgbClr val="3333FF"/>
                        </a:buClr>
                        <a:buSzPts val="3600"/>
                        <a:buFont typeface="Libre Franklin"/>
                        <a:buNone/>
                      </a:pPr>
                      <a:r>
                        <a:rPr lang="en-US" sz="3600" u="none" cap="none" strike="noStrike">
                          <a:solidFill>
                            <a:srgbClr val="3333FF"/>
                          </a:solidFill>
                        </a:rPr>
                        <a:t> a[i][j]*v[j]</a:t>
                      </a:r>
                      <a:endParaRPr b="1" sz="3600" u="none" cap="none" strike="noStrike">
                        <a:solidFill>
                          <a:srgbClr val="3333FF"/>
                        </a:solidFill>
                      </a:endParaRPr>
                    </a:p>
                  </a:txBody>
                  <a:tcPr marT="45725" marB="45725" marR="91450" marL="91450"/>
                </a:tc>
              </a:tr>
              <a:tr h="604950">
                <a:tc>
                  <a:txBody>
                    <a:bodyPr/>
                    <a:lstStyle/>
                    <a:p>
                      <a:pPr indent="0" lvl="0" marL="0" marR="0" rtl="0" algn="l">
                        <a:spcBef>
                          <a:spcPts val="0"/>
                        </a:spcBef>
                        <a:spcAft>
                          <a:spcPts val="0"/>
                        </a:spcAft>
                        <a:buClr>
                          <a:schemeClr val="dk1"/>
                        </a:buClr>
                        <a:buSzPts val="2800"/>
                        <a:buFont typeface="Libre Franklin"/>
                        <a:buNone/>
                      </a:pPr>
                      <a:r>
                        <a:t/>
                      </a:r>
                      <a:endParaRPr b="1" sz="2800" u="none" cap="none" strike="noStrike">
                        <a:solidFill>
                          <a:schemeClr val="dk1"/>
                        </a:solidFill>
                      </a:endParaRPr>
                    </a:p>
                  </a:txBody>
                  <a:tcPr marT="45725" marB="45725" marR="91450" marL="91450"/>
                </a:tc>
                <a:tc>
                  <a:txBody>
                    <a:bodyPr/>
                    <a:lstStyle/>
                    <a:p>
                      <a:pPr indent="0" lvl="0" marL="0" marR="0" rtl="0" algn="l">
                        <a:spcBef>
                          <a:spcPts val="0"/>
                        </a:spcBef>
                        <a:spcAft>
                          <a:spcPts val="0"/>
                        </a:spcAft>
                        <a:buClr>
                          <a:schemeClr val="dk1"/>
                        </a:buClr>
                        <a:buSzPts val="2800"/>
                        <a:buFont typeface="Libre Franklin"/>
                        <a:buNone/>
                      </a:pPr>
                      <a:r>
                        <a:t/>
                      </a:r>
                      <a:endParaRPr b="1" sz="2800" u="none" cap="none" strike="noStrike">
                        <a:solidFill>
                          <a:schemeClr val="dk1"/>
                        </a:solidFill>
                      </a:endParaRPr>
                    </a:p>
                  </a:txBody>
                  <a:tcPr marT="45725" marB="45725" marR="91450" marL="91450"/>
                </a:tc>
                <a:tc>
                  <a:txBody>
                    <a:bodyPr/>
                    <a:lstStyle/>
                    <a:p>
                      <a:pPr indent="0" lvl="0" marL="0" marR="0" rtl="0" algn="l">
                        <a:spcBef>
                          <a:spcPts val="0"/>
                        </a:spcBef>
                        <a:spcAft>
                          <a:spcPts val="0"/>
                        </a:spcAft>
                        <a:buClr>
                          <a:schemeClr val="dk1"/>
                        </a:buClr>
                        <a:buSzPts val="2800"/>
                        <a:buFont typeface="Libre Franklin"/>
                        <a:buNone/>
                      </a:pPr>
                      <a:r>
                        <a:t/>
                      </a:r>
                      <a:endParaRPr b="1" sz="2800" u="none" cap="none" strike="noStrike">
                        <a:solidFill>
                          <a:schemeClr val="dk1"/>
                        </a:solidFill>
                      </a:endParaRPr>
                    </a:p>
                  </a:txBody>
                  <a:tcPr marT="45725" marB="45725" marR="91450" marL="91450"/>
                </a:tc>
                <a:tc>
                  <a:txBody>
                    <a:bodyPr/>
                    <a:lstStyle/>
                    <a:p>
                      <a:pPr indent="0" lvl="0" marL="0" marR="0" rtl="0" algn="l">
                        <a:spcBef>
                          <a:spcPts val="0"/>
                        </a:spcBef>
                        <a:spcAft>
                          <a:spcPts val="0"/>
                        </a:spcAft>
                        <a:buClr>
                          <a:schemeClr val="dk1"/>
                        </a:buClr>
                        <a:buSzPts val="3600"/>
                        <a:buFont typeface="Libre Franklin"/>
                        <a:buNone/>
                      </a:pPr>
                      <a:r>
                        <a:t/>
                      </a:r>
                      <a:endParaRPr b="1" sz="3600" u="none" cap="none" strike="noStrike">
                        <a:solidFill>
                          <a:srgbClr val="FF0000"/>
                        </a:solidFill>
                      </a:endParaRPr>
                    </a:p>
                  </a:txBody>
                  <a:tcPr marT="45725" marB="45725" marR="91450" marL="91450"/>
                </a:tc>
                <a:tc>
                  <a:txBody>
                    <a:bodyPr/>
                    <a:lstStyle/>
                    <a:p>
                      <a:pPr indent="0" lvl="0" marL="0" marR="0" rtl="0" algn="l">
                        <a:spcBef>
                          <a:spcPts val="0"/>
                        </a:spcBef>
                        <a:spcAft>
                          <a:spcPts val="0"/>
                        </a:spcAft>
                        <a:buClr>
                          <a:schemeClr val="dk1"/>
                        </a:buClr>
                        <a:buSzPts val="3600"/>
                        <a:buFont typeface="Libre Franklin"/>
                        <a:buNone/>
                      </a:pPr>
                      <a:r>
                        <a:t/>
                      </a:r>
                      <a:endParaRPr b="1" sz="3600" u="none" cap="none" strike="noStrike">
                        <a:solidFill>
                          <a:srgbClr val="FF0000"/>
                        </a:solidFill>
                      </a:endParaRPr>
                    </a:p>
                  </a:txBody>
                  <a:tcPr marT="45725" marB="45725" marR="91450" marL="91450"/>
                </a:tc>
              </a:tr>
              <a:tr h="604950">
                <a:tc>
                  <a:txBody>
                    <a:bodyPr/>
                    <a:lstStyle/>
                    <a:p>
                      <a:pPr indent="0" lvl="0" marL="0" marR="0" rtl="0" algn="l">
                        <a:spcBef>
                          <a:spcPts val="0"/>
                        </a:spcBef>
                        <a:spcAft>
                          <a:spcPts val="0"/>
                        </a:spcAft>
                        <a:buClr>
                          <a:schemeClr val="dk1"/>
                        </a:buClr>
                        <a:buSzPts val="2800"/>
                        <a:buFont typeface="Libre Franklin"/>
                        <a:buNone/>
                      </a:pPr>
                      <a:r>
                        <a:t/>
                      </a:r>
                      <a:endParaRPr b="1" sz="2800" u="none" cap="none" strike="noStrike">
                        <a:solidFill>
                          <a:schemeClr val="dk1"/>
                        </a:solidFill>
                      </a:endParaRPr>
                    </a:p>
                  </a:txBody>
                  <a:tcPr marT="45725" marB="45725" marR="91450" marL="91450"/>
                </a:tc>
                <a:tc>
                  <a:txBody>
                    <a:bodyPr/>
                    <a:lstStyle/>
                    <a:p>
                      <a:pPr indent="0" lvl="0" marL="0" marR="0" rtl="0" algn="l">
                        <a:spcBef>
                          <a:spcPts val="0"/>
                        </a:spcBef>
                        <a:spcAft>
                          <a:spcPts val="0"/>
                        </a:spcAft>
                        <a:buClr>
                          <a:schemeClr val="dk1"/>
                        </a:buClr>
                        <a:buSzPts val="2800"/>
                        <a:buFont typeface="Libre Franklin"/>
                        <a:buNone/>
                      </a:pPr>
                      <a:r>
                        <a:t/>
                      </a:r>
                      <a:endParaRPr b="1" sz="2800" u="none" cap="none" strike="noStrike">
                        <a:solidFill>
                          <a:schemeClr val="dk1"/>
                        </a:solidFill>
                      </a:endParaRPr>
                    </a:p>
                  </a:txBody>
                  <a:tcPr marT="45725" marB="45725" marR="91450" marL="91450"/>
                </a:tc>
                <a:tc>
                  <a:txBody>
                    <a:bodyPr/>
                    <a:lstStyle/>
                    <a:p>
                      <a:pPr indent="0" lvl="0" marL="0" marR="0" rtl="0" algn="l">
                        <a:spcBef>
                          <a:spcPts val="0"/>
                        </a:spcBef>
                        <a:spcAft>
                          <a:spcPts val="0"/>
                        </a:spcAft>
                        <a:buClr>
                          <a:schemeClr val="dk1"/>
                        </a:buClr>
                        <a:buSzPts val="2800"/>
                        <a:buFont typeface="Libre Franklin"/>
                        <a:buNone/>
                      </a:pPr>
                      <a:r>
                        <a:t/>
                      </a:r>
                      <a:endParaRPr b="1" sz="2800" u="none" cap="none" strike="noStrike">
                        <a:solidFill>
                          <a:schemeClr val="dk1"/>
                        </a:solidFill>
                      </a:endParaRPr>
                    </a:p>
                  </a:txBody>
                  <a:tcPr marT="45725" marB="45725" marR="91450" marL="91450"/>
                </a:tc>
                <a:tc>
                  <a:txBody>
                    <a:bodyPr/>
                    <a:lstStyle/>
                    <a:p>
                      <a:pPr indent="0" lvl="0" marL="0" marR="0" rtl="0" algn="l">
                        <a:spcBef>
                          <a:spcPts val="0"/>
                        </a:spcBef>
                        <a:spcAft>
                          <a:spcPts val="0"/>
                        </a:spcAft>
                        <a:buClr>
                          <a:schemeClr val="dk1"/>
                        </a:buClr>
                        <a:buSzPts val="3600"/>
                        <a:buFont typeface="Libre Franklin"/>
                        <a:buNone/>
                      </a:pPr>
                      <a:r>
                        <a:t/>
                      </a:r>
                      <a:endParaRPr b="1" sz="3600" u="none" cap="none" strike="noStrike">
                        <a:solidFill>
                          <a:srgbClr val="FF0000"/>
                        </a:solidFill>
                      </a:endParaRPr>
                    </a:p>
                  </a:txBody>
                  <a:tcPr marT="45725" marB="45725" marR="91450" marL="91450"/>
                </a:tc>
                <a:tc>
                  <a:txBody>
                    <a:bodyPr/>
                    <a:lstStyle/>
                    <a:p>
                      <a:pPr indent="0" lvl="0" marL="0" marR="0" rtl="0" algn="l">
                        <a:spcBef>
                          <a:spcPts val="0"/>
                        </a:spcBef>
                        <a:spcAft>
                          <a:spcPts val="0"/>
                        </a:spcAft>
                        <a:buClr>
                          <a:schemeClr val="dk1"/>
                        </a:buClr>
                        <a:buSzPts val="3600"/>
                        <a:buFont typeface="Libre Franklin"/>
                        <a:buNone/>
                      </a:pPr>
                      <a:r>
                        <a:t/>
                      </a:r>
                      <a:endParaRPr b="1" sz="3600" u="none" cap="none" strike="noStrike">
                        <a:solidFill>
                          <a:srgbClr val="FF0000"/>
                        </a:solidFill>
                      </a:endParaRPr>
                    </a:p>
                  </a:txBody>
                  <a:tcPr marT="45725" marB="45725" marR="91450" marL="91450"/>
                </a:tc>
              </a:tr>
              <a:tr h="604950">
                <a:tc>
                  <a:txBody>
                    <a:bodyPr/>
                    <a:lstStyle/>
                    <a:p>
                      <a:pPr indent="0" lvl="0" marL="0" marR="0" rtl="0" algn="l">
                        <a:spcBef>
                          <a:spcPts val="0"/>
                        </a:spcBef>
                        <a:spcAft>
                          <a:spcPts val="0"/>
                        </a:spcAft>
                        <a:buClr>
                          <a:schemeClr val="dk1"/>
                        </a:buClr>
                        <a:buSzPts val="2800"/>
                        <a:buFont typeface="Libre Franklin"/>
                        <a:buNone/>
                      </a:pPr>
                      <a:r>
                        <a:t/>
                      </a:r>
                      <a:endParaRPr b="1" sz="2800" u="none" cap="none" strike="noStrike">
                        <a:solidFill>
                          <a:schemeClr val="dk1"/>
                        </a:solidFill>
                      </a:endParaRPr>
                    </a:p>
                  </a:txBody>
                  <a:tcPr marT="45725" marB="45725" marR="91450" marL="91450"/>
                </a:tc>
                <a:tc>
                  <a:txBody>
                    <a:bodyPr/>
                    <a:lstStyle/>
                    <a:p>
                      <a:pPr indent="0" lvl="0" marL="0" marR="0" rtl="0" algn="l">
                        <a:spcBef>
                          <a:spcPts val="0"/>
                        </a:spcBef>
                        <a:spcAft>
                          <a:spcPts val="0"/>
                        </a:spcAft>
                        <a:buClr>
                          <a:schemeClr val="dk1"/>
                        </a:buClr>
                        <a:buSzPts val="2800"/>
                        <a:buFont typeface="Libre Franklin"/>
                        <a:buNone/>
                      </a:pPr>
                      <a:r>
                        <a:t/>
                      </a:r>
                      <a:endParaRPr b="1" sz="2800" u="none" cap="none" strike="noStrike">
                        <a:solidFill>
                          <a:schemeClr val="dk1"/>
                        </a:solidFill>
                      </a:endParaRPr>
                    </a:p>
                  </a:txBody>
                  <a:tcPr marT="45725" marB="45725" marR="91450" marL="91450"/>
                </a:tc>
                <a:tc>
                  <a:txBody>
                    <a:bodyPr/>
                    <a:lstStyle/>
                    <a:p>
                      <a:pPr indent="0" lvl="0" marL="0" marR="0" rtl="0" algn="l">
                        <a:spcBef>
                          <a:spcPts val="0"/>
                        </a:spcBef>
                        <a:spcAft>
                          <a:spcPts val="0"/>
                        </a:spcAft>
                        <a:buClr>
                          <a:schemeClr val="dk1"/>
                        </a:buClr>
                        <a:buSzPts val="2800"/>
                        <a:buFont typeface="Libre Franklin"/>
                        <a:buNone/>
                      </a:pPr>
                      <a:r>
                        <a:t/>
                      </a:r>
                      <a:endParaRPr b="1" sz="2800" u="none" cap="none" strike="noStrike">
                        <a:solidFill>
                          <a:schemeClr val="dk1"/>
                        </a:solidFill>
                      </a:endParaRPr>
                    </a:p>
                  </a:txBody>
                  <a:tcPr marT="45725" marB="45725" marR="91450" marL="91450"/>
                </a:tc>
                <a:tc>
                  <a:txBody>
                    <a:bodyPr/>
                    <a:lstStyle/>
                    <a:p>
                      <a:pPr indent="0" lvl="0" marL="0" marR="0" rtl="0" algn="l">
                        <a:spcBef>
                          <a:spcPts val="0"/>
                        </a:spcBef>
                        <a:spcAft>
                          <a:spcPts val="0"/>
                        </a:spcAft>
                        <a:buClr>
                          <a:schemeClr val="dk1"/>
                        </a:buClr>
                        <a:buSzPts val="3600"/>
                        <a:buFont typeface="Libre Franklin"/>
                        <a:buNone/>
                      </a:pPr>
                      <a:r>
                        <a:t/>
                      </a:r>
                      <a:endParaRPr b="1" sz="3600" u="none" cap="none" strike="noStrike">
                        <a:solidFill>
                          <a:srgbClr val="FF0000"/>
                        </a:solidFill>
                      </a:endParaRPr>
                    </a:p>
                  </a:txBody>
                  <a:tcPr marT="45725" marB="45725" marR="91450" marL="91450"/>
                </a:tc>
                <a:tc>
                  <a:txBody>
                    <a:bodyPr/>
                    <a:lstStyle/>
                    <a:p>
                      <a:pPr indent="0" lvl="0" marL="0" marR="0" rtl="0" algn="l">
                        <a:spcBef>
                          <a:spcPts val="0"/>
                        </a:spcBef>
                        <a:spcAft>
                          <a:spcPts val="0"/>
                        </a:spcAft>
                        <a:buClr>
                          <a:schemeClr val="dk1"/>
                        </a:buClr>
                        <a:buSzPts val="3600"/>
                        <a:buFont typeface="Libre Franklin"/>
                        <a:buNone/>
                      </a:pPr>
                      <a:r>
                        <a:t/>
                      </a:r>
                      <a:endParaRPr b="1" sz="3600" u="none" cap="none" strike="noStrike">
                        <a:solidFill>
                          <a:srgbClr val="FF0000"/>
                        </a:solidFill>
                      </a:endParaRPr>
                    </a:p>
                  </a:txBody>
                  <a:tcPr marT="45725" marB="45725" marR="91450" marL="91450"/>
                </a:tc>
              </a:tr>
              <a:tr h="604950">
                <a:tc>
                  <a:txBody>
                    <a:bodyPr/>
                    <a:lstStyle/>
                    <a:p>
                      <a:pPr indent="0" lvl="0" marL="0" marR="0" rtl="0" algn="l">
                        <a:spcBef>
                          <a:spcPts val="0"/>
                        </a:spcBef>
                        <a:spcAft>
                          <a:spcPts val="0"/>
                        </a:spcAft>
                        <a:buClr>
                          <a:schemeClr val="dk1"/>
                        </a:buClr>
                        <a:buSzPts val="2800"/>
                        <a:buFont typeface="Libre Franklin"/>
                        <a:buNone/>
                      </a:pPr>
                      <a:r>
                        <a:t/>
                      </a:r>
                      <a:endParaRPr b="1" sz="2800" u="none" cap="none" strike="noStrike">
                        <a:solidFill>
                          <a:schemeClr val="dk1"/>
                        </a:solidFill>
                      </a:endParaRPr>
                    </a:p>
                  </a:txBody>
                  <a:tcPr marT="45725" marB="45725" marR="91450" marL="91450"/>
                </a:tc>
                <a:tc>
                  <a:txBody>
                    <a:bodyPr/>
                    <a:lstStyle/>
                    <a:p>
                      <a:pPr indent="0" lvl="0" marL="0" marR="0" rtl="0" algn="l">
                        <a:spcBef>
                          <a:spcPts val="0"/>
                        </a:spcBef>
                        <a:spcAft>
                          <a:spcPts val="0"/>
                        </a:spcAft>
                        <a:buClr>
                          <a:schemeClr val="dk1"/>
                        </a:buClr>
                        <a:buSzPts val="2800"/>
                        <a:buFont typeface="Libre Franklin"/>
                        <a:buNone/>
                      </a:pPr>
                      <a:r>
                        <a:t/>
                      </a:r>
                      <a:endParaRPr b="1" sz="2800" u="none" cap="none" strike="noStrike">
                        <a:solidFill>
                          <a:schemeClr val="dk1"/>
                        </a:solidFill>
                      </a:endParaRPr>
                    </a:p>
                  </a:txBody>
                  <a:tcPr marT="45725" marB="45725" marR="91450" marL="91450"/>
                </a:tc>
                <a:tc>
                  <a:txBody>
                    <a:bodyPr/>
                    <a:lstStyle/>
                    <a:p>
                      <a:pPr indent="0" lvl="0" marL="0" marR="0" rtl="0" algn="l">
                        <a:spcBef>
                          <a:spcPts val="0"/>
                        </a:spcBef>
                        <a:spcAft>
                          <a:spcPts val="0"/>
                        </a:spcAft>
                        <a:buClr>
                          <a:schemeClr val="dk1"/>
                        </a:buClr>
                        <a:buSzPts val="2800"/>
                        <a:buFont typeface="Libre Franklin"/>
                        <a:buNone/>
                      </a:pPr>
                      <a:r>
                        <a:t/>
                      </a:r>
                      <a:endParaRPr b="1" sz="2800" u="none" cap="none" strike="noStrike">
                        <a:solidFill>
                          <a:schemeClr val="dk1"/>
                        </a:solidFill>
                      </a:endParaRPr>
                    </a:p>
                  </a:txBody>
                  <a:tcPr marT="45725" marB="45725" marR="91450" marL="91450"/>
                </a:tc>
                <a:tc>
                  <a:txBody>
                    <a:bodyPr/>
                    <a:lstStyle/>
                    <a:p>
                      <a:pPr indent="0" lvl="0" marL="0" marR="0" rtl="0" algn="l">
                        <a:spcBef>
                          <a:spcPts val="0"/>
                        </a:spcBef>
                        <a:spcAft>
                          <a:spcPts val="0"/>
                        </a:spcAft>
                        <a:buClr>
                          <a:schemeClr val="dk1"/>
                        </a:buClr>
                        <a:buSzPts val="3600"/>
                        <a:buFont typeface="Libre Franklin"/>
                        <a:buNone/>
                      </a:pPr>
                      <a:r>
                        <a:t/>
                      </a:r>
                      <a:endParaRPr b="1" sz="3600" u="none" cap="none" strike="noStrike">
                        <a:solidFill>
                          <a:srgbClr val="FF0000"/>
                        </a:solidFill>
                      </a:endParaRPr>
                    </a:p>
                  </a:txBody>
                  <a:tcPr marT="45725" marB="45725" marR="91450" marL="91450"/>
                </a:tc>
                <a:tc>
                  <a:txBody>
                    <a:bodyPr/>
                    <a:lstStyle/>
                    <a:p>
                      <a:pPr indent="0" lvl="0" marL="0" marR="0" rtl="0" algn="l">
                        <a:spcBef>
                          <a:spcPts val="0"/>
                        </a:spcBef>
                        <a:spcAft>
                          <a:spcPts val="0"/>
                        </a:spcAft>
                        <a:buClr>
                          <a:schemeClr val="dk1"/>
                        </a:buClr>
                        <a:buSzPts val="3600"/>
                        <a:buFont typeface="Libre Franklin"/>
                        <a:buNone/>
                      </a:pPr>
                      <a:r>
                        <a:t/>
                      </a:r>
                      <a:endParaRPr b="1" sz="3600" u="none" cap="none" strike="noStrike">
                        <a:solidFill>
                          <a:srgbClr val="FF0000"/>
                        </a:solidFill>
                      </a:endParaRPr>
                    </a:p>
                  </a:txBody>
                  <a:tcPr marT="45725" marB="45725" marR="91450" marL="91450"/>
                </a:tc>
              </a:tr>
              <a:tr h="604950">
                <a:tc>
                  <a:txBody>
                    <a:bodyPr/>
                    <a:lstStyle/>
                    <a:p>
                      <a:pPr indent="0" lvl="0" marL="0" marR="0" rtl="0" algn="l">
                        <a:spcBef>
                          <a:spcPts val="0"/>
                        </a:spcBef>
                        <a:spcAft>
                          <a:spcPts val="0"/>
                        </a:spcAft>
                        <a:buClr>
                          <a:schemeClr val="dk1"/>
                        </a:buClr>
                        <a:buSzPts val="2800"/>
                        <a:buFont typeface="Libre Franklin"/>
                        <a:buNone/>
                      </a:pPr>
                      <a:r>
                        <a:t/>
                      </a:r>
                      <a:endParaRPr b="1" sz="2800" u="none" cap="none" strike="noStrike">
                        <a:solidFill>
                          <a:schemeClr val="dk1"/>
                        </a:solidFill>
                      </a:endParaRPr>
                    </a:p>
                  </a:txBody>
                  <a:tcPr marT="45725" marB="45725" marR="91450" marL="91450"/>
                </a:tc>
                <a:tc>
                  <a:txBody>
                    <a:bodyPr/>
                    <a:lstStyle/>
                    <a:p>
                      <a:pPr indent="0" lvl="0" marL="0" marR="0" rtl="0" algn="l">
                        <a:spcBef>
                          <a:spcPts val="0"/>
                        </a:spcBef>
                        <a:spcAft>
                          <a:spcPts val="0"/>
                        </a:spcAft>
                        <a:buClr>
                          <a:schemeClr val="dk1"/>
                        </a:buClr>
                        <a:buSzPts val="2800"/>
                        <a:buFont typeface="Libre Franklin"/>
                        <a:buNone/>
                      </a:pPr>
                      <a:r>
                        <a:t/>
                      </a:r>
                      <a:endParaRPr b="1" sz="2800" u="none" cap="none" strike="noStrike">
                        <a:solidFill>
                          <a:schemeClr val="dk1"/>
                        </a:solidFill>
                      </a:endParaRPr>
                    </a:p>
                  </a:txBody>
                  <a:tcPr marT="45725" marB="45725" marR="91450" marL="91450"/>
                </a:tc>
                <a:tc>
                  <a:txBody>
                    <a:bodyPr/>
                    <a:lstStyle/>
                    <a:p>
                      <a:pPr indent="0" lvl="0" marL="0" marR="0" rtl="0" algn="l">
                        <a:spcBef>
                          <a:spcPts val="0"/>
                        </a:spcBef>
                        <a:spcAft>
                          <a:spcPts val="0"/>
                        </a:spcAft>
                        <a:buClr>
                          <a:schemeClr val="dk1"/>
                        </a:buClr>
                        <a:buSzPts val="2800"/>
                        <a:buFont typeface="Libre Franklin"/>
                        <a:buNone/>
                      </a:pPr>
                      <a:r>
                        <a:t/>
                      </a:r>
                      <a:endParaRPr b="1" sz="2800" u="none" cap="none" strike="noStrike">
                        <a:solidFill>
                          <a:schemeClr val="dk1"/>
                        </a:solidFill>
                      </a:endParaRPr>
                    </a:p>
                  </a:txBody>
                  <a:tcPr marT="45725" marB="45725" marR="91450" marL="91450"/>
                </a:tc>
                <a:tc>
                  <a:txBody>
                    <a:bodyPr/>
                    <a:lstStyle/>
                    <a:p>
                      <a:pPr indent="0" lvl="0" marL="0" marR="0" rtl="0" algn="l">
                        <a:spcBef>
                          <a:spcPts val="0"/>
                        </a:spcBef>
                        <a:spcAft>
                          <a:spcPts val="0"/>
                        </a:spcAft>
                        <a:buClr>
                          <a:schemeClr val="dk1"/>
                        </a:buClr>
                        <a:buSzPts val="3600"/>
                        <a:buFont typeface="Libre Franklin"/>
                        <a:buNone/>
                      </a:pPr>
                      <a:r>
                        <a:t/>
                      </a:r>
                      <a:endParaRPr b="1" sz="3600" u="none" cap="none" strike="noStrike">
                        <a:solidFill>
                          <a:srgbClr val="FF0000"/>
                        </a:solidFill>
                      </a:endParaRPr>
                    </a:p>
                  </a:txBody>
                  <a:tcPr marT="45725" marB="45725" marR="91450" marL="91450"/>
                </a:tc>
                <a:tc>
                  <a:txBody>
                    <a:bodyPr/>
                    <a:lstStyle/>
                    <a:p>
                      <a:pPr indent="0" lvl="0" marL="0" marR="0" rtl="0" algn="l">
                        <a:spcBef>
                          <a:spcPts val="0"/>
                        </a:spcBef>
                        <a:spcAft>
                          <a:spcPts val="0"/>
                        </a:spcAft>
                        <a:buClr>
                          <a:schemeClr val="dk1"/>
                        </a:buClr>
                        <a:buSzPts val="3600"/>
                        <a:buFont typeface="Libre Franklin"/>
                        <a:buNone/>
                      </a:pPr>
                      <a:r>
                        <a:t/>
                      </a:r>
                      <a:endParaRPr b="1" sz="3600" u="none" cap="none" strike="noStrike">
                        <a:solidFill>
                          <a:srgbClr val="FF0000"/>
                        </a:solidFill>
                      </a:endParaRPr>
                    </a:p>
                  </a:txBody>
                  <a:tcPr marT="45725" marB="45725" marR="91450" marL="91450"/>
                </a:tc>
              </a:tr>
              <a:tr h="604950">
                <a:tc>
                  <a:txBody>
                    <a:bodyPr/>
                    <a:lstStyle/>
                    <a:p>
                      <a:pPr indent="0" lvl="0" marL="0" marR="0" rtl="0" algn="l">
                        <a:spcBef>
                          <a:spcPts val="0"/>
                        </a:spcBef>
                        <a:spcAft>
                          <a:spcPts val="0"/>
                        </a:spcAft>
                        <a:buClr>
                          <a:schemeClr val="dk1"/>
                        </a:buClr>
                        <a:buSzPts val="2800"/>
                        <a:buFont typeface="Libre Franklin"/>
                        <a:buNone/>
                      </a:pPr>
                      <a:r>
                        <a:t/>
                      </a:r>
                      <a:endParaRPr b="1" sz="2800" u="none" cap="none" strike="noStrike">
                        <a:solidFill>
                          <a:schemeClr val="dk1"/>
                        </a:solidFill>
                      </a:endParaRPr>
                    </a:p>
                  </a:txBody>
                  <a:tcPr marT="45725" marB="45725" marR="91450" marL="91450"/>
                </a:tc>
                <a:tc>
                  <a:txBody>
                    <a:bodyPr/>
                    <a:lstStyle/>
                    <a:p>
                      <a:pPr indent="0" lvl="0" marL="0" marR="0" rtl="0" algn="l">
                        <a:spcBef>
                          <a:spcPts val="0"/>
                        </a:spcBef>
                        <a:spcAft>
                          <a:spcPts val="0"/>
                        </a:spcAft>
                        <a:buClr>
                          <a:schemeClr val="dk1"/>
                        </a:buClr>
                        <a:buSzPts val="2800"/>
                        <a:buFont typeface="Libre Franklin"/>
                        <a:buNone/>
                      </a:pPr>
                      <a:r>
                        <a:t/>
                      </a:r>
                      <a:endParaRPr b="1" sz="2800" u="none" cap="none" strike="noStrike">
                        <a:solidFill>
                          <a:schemeClr val="dk1"/>
                        </a:solidFill>
                      </a:endParaRPr>
                    </a:p>
                  </a:txBody>
                  <a:tcPr marT="45725" marB="45725" marR="91450" marL="91450"/>
                </a:tc>
                <a:tc>
                  <a:txBody>
                    <a:bodyPr/>
                    <a:lstStyle/>
                    <a:p>
                      <a:pPr indent="0" lvl="0" marL="0" marR="0" rtl="0" algn="l">
                        <a:spcBef>
                          <a:spcPts val="0"/>
                        </a:spcBef>
                        <a:spcAft>
                          <a:spcPts val="0"/>
                        </a:spcAft>
                        <a:buClr>
                          <a:schemeClr val="dk1"/>
                        </a:buClr>
                        <a:buSzPts val="2800"/>
                        <a:buFont typeface="Libre Franklin"/>
                        <a:buNone/>
                      </a:pPr>
                      <a:r>
                        <a:t/>
                      </a:r>
                      <a:endParaRPr b="1" sz="2800" u="none" cap="none" strike="noStrike">
                        <a:solidFill>
                          <a:schemeClr val="dk1"/>
                        </a:solidFill>
                      </a:endParaRPr>
                    </a:p>
                  </a:txBody>
                  <a:tcPr marT="45725" marB="45725" marR="91450" marL="91450"/>
                </a:tc>
                <a:tc>
                  <a:txBody>
                    <a:bodyPr/>
                    <a:lstStyle/>
                    <a:p>
                      <a:pPr indent="0" lvl="0" marL="0" marR="0" rtl="0" algn="l">
                        <a:spcBef>
                          <a:spcPts val="0"/>
                        </a:spcBef>
                        <a:spcAft>
                          <a:spcPts val="0"/>
                        </a:spcAft>
                        <a:buClr>
                          <a:schemeClr val="dk1"/>
                        </a:buClr>
                        <a:buSzPts val="3600"/>
                        <a:buFont typeface="Libre Franklin"/>
                        <a:buNone/>
                      </a:pPr>
                      <a:r>
                        <a:t/>
                      </a:r>
                      <a:endParaRPr b="1" sz="3600" u="none" cap="none" strike="noStrike">
                        <a:solidFill>
                          <a:srgbClr val="FF0000"/>
                        </a:solidFill>
                      </a:endParaRPr>
                    </a:p>
                  </a:txBody>
                  <a:tcPr marT="45725" marB="45725" marR="91450" marL="91450"/>
                </a:tc>
                <a:tc>
                  <a:txBody>
                    <a:bodyPr/>
                    <a:lstStyle/>
                    <a:p>
                      <a:pPr indent="0" lvl="0" marL="0" marR="0" rtl="0" algn="l">
                        <a:spcBef>
                          <a:spcPts val="0"/>
                        </a:spcBef>
                        <a:spcAft>
                          <a:spcPts val="0"/>
                        </a:spcAft>
                        <a:buClr>
                          <a:schemeClr val="dk1"/>
                        </a:buClr>
                        <a:buSzPts val="3600"/>
                        <a:buFont typeface="Libre Franklin"/>
                        <a:buNone/>
                      </a:pPr>
                      <a:r>
                        <a:t/>
                      </a:r>
                      <a:endParaRPr b="1" sz="3600" u="none" cap="none" strike="noStrike">
                        <a:solidFill>
                          <a:srgbClr val="FF0000"/>
                        </a:solidFill>
                      </a:endParaRPr>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98"/>
          <p:cNvSpPr txBox="1"/>
          <p:nvPr>
            <p:ph type="title"/>
          </p:nvPr>
        </p:nvSpPr>
        <p:spPr>
          <a:xfrm>
            <a:off x="457200" y="0"/>
            <a:ext cx="8229600" cy="6858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89000"/>
              </a:lnSpc>
              <a:spcBef>
                <a:spcPts val="0"/>
              </a:spcBef>
              <a:spcAft>
                <a:spcPts val="0"/>
              </a:spcAft>
              <a:buClr>
                <a:schemeClr val="dk1"/>
              </a:buClr>
              <a:buSzPct val="100000"/>
              <a:buFont typeface="Calibri"/>
              <a:buNone/>
            </a:pPr>
            <a:r>
              <a:t/>
            </a:r>
            <a:endParaRPr/>
          </a:p>
          <a:p>
            <a:pPr indent="0" lvl="0" marL="0" rtl="0" algn="ctr">
              <a:lnSpc>
                <a:spcPct val="89000"/>
              </a:lnSpc>
              <a:spcBef>
                <a:spcPts val="0"/>
              </a:spcBef>
              <a:spcAft>
                <a:spcPts val="0"/>
              </a:spcAft>
              <a:buClr>
                <a:schemeClr val="dk1"/>
              </a:buClr>
              <a:buSzPct val="100000"/>
              <a:buFont typeface="Calibri"/>
              <a:buNone/>
            </a:pPr>
            <a:r>
              <a:rPr lang="en-US"/>
              <a:t>Map Phase : Generate key,Value Pair</a:t>
            </a:r>
            <a:endParaRPr/>
          </a:p>
        </p:txBody>
      </p:sp>
      <p:sp>
        <p:nvSpPr>
          <p:cNvPr id="1303" name="Google Shape;1303;p98"/>
          <p:cNvSpPr txBox="1"/>
          <p:nvPr>
            <p:ph idx="1" type="body"/>
          </p:nvPr>
        </p:nvSpPr>
        <p:spPr>
          <a:xfrm>
            <a:off x="457200" y="685800"/>
            <a:ext cx="8229600" cy="5867400"/>
          </a:xfrm>
          <a:prstGeom prst="rect">
            <a:avLst/>
          </a:prstGeom>
          <a:noFill/>
          <a:ln>
            <a:noFill/>
          </a:ln>
        </p:spPr>
        <p:txBody>
          <a:bodyPr anchorCtr="0" anchor="t" bIns="45700" lIns="91425" spcFirstLastPara="1" rIns="91425" wrap="square" tIns="45700">
            <a:normAutofit/>
          </a:bodyPr>
          <a:lstStyle/>
          <a:p>
            <a:pPr indent="0" lvl="0" marL="0" rtl="0" algn="l">
              <a:lnSpc>
                <a:spcPct val="94000"/>
              </a:lnSpc>
              <a:spcBef>
                <a:spcPts val="0"/>
              </a:spcBef>
              <a:spcAft>
                <a:spcPts val="0"/>
              </a:spcAft>
              <a:buClr>
                <a:schemeClr val="dk1"/>
              </a:buClr>
              <a:buSzPts val="2000"/>
              <a:buNone/>
            </a:pPr>
            <a:r>
              <a:rPr lang="en-US" sz="2000">
                <a:latin typeface="Consolas"/>
                <a:ea typeface="Consolas"/>
                <a:cs typeface="Consolas"/>
                <a:sym typeface="Consolas"/>
              </a:rPr>
              <a:t>map(key, value):</a:t>
            </a:r>
            <a:endParaRPr/>
          </a:p>
          <a:p>
            <a:pPr indent="0" lvl="0" marL="0" rtl="0" algn="l">
              <a:lnSpc>
                <a:spcPct val="94000"/>
              </a:lnSpc>
              <a:spcBef>
                <a:spcPts val="400"/>
              </a:spcBef>
              <a:spcAft>
                <a:spcPts val="0"/>
              </a:spcAft>
              <a:buClr>
                <a:schemeClr val="dk1"/>
              </a:buClr>
              <a:buSzPts val="2000"/>
              <a:buNone/>
            </a:pPr>
            <a:r>
              <a:rPr lang="en-US" sz="2000">
                <a:latin typeface="Consolas"/>
                <a:ea typeface="Consolas"/>
                <a:cs typeface="Consolas"/>
                <a:sym typeface="Consolas"/>
              </a:rPr>
              <a:t>    for (i, j, a_ij) in value:  </a:t>
            </a:r>
            <a:r>
              <a:rPr b="1" lang="en-US" sz="2000">
                <a:solidFill>
                  <a:srgbClr val="FF0000"/>
                </a:solidFill>
                <a:latin typeface="Consolas"/>
                <a:ea typeface="Consolas"/>
                <a:cs typeface="Consolas"/>
                <a:sym typeface="Consolas"/>
              </a:rPr>
              <a:t>emit(i, a_ij * v[j])</a:t>
            </a:r>
            <a:endParaRPr/>
          </a:p>
          <a:p>
            <a:pPr indent="-139700" lvl="0" marL="342900" rtl="0" algn="l">
              <a:lnSpc>
                <a:spcPct val="94000"/>
              </a:lnSpc>
              <a:spcBef>
                <a:spcPts val="640"/>
              </a:spcBef>
              <a:spcAft>
                <a:spcPts val="0"/>
              </a:spcAft>
              <a:buClr>
                <a:schemeClr val="dk1"/>
              </a:buClr>
              <a:buSzPts val="3200"/>
              <a:buNone/>
            </a:pPr>
            <a:r>
              <a:t/>
            </a:r>
            <a:endParaRPr/>
          </a:p>
        </p:txBody>
      </p:sp>
      <p:sp>
        <p:nvSpPr>
          <p:cNvPr id="1304" name="Google Shape;1304;p9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1305" name="Google Shape;1305;p98"/>
          <p:cNvGraphicFramePr/>
          <p:nvPr/>
        </p:nvGraphicFramePr>
        <p:xfrm>
          <a:off x="736200" y="1607220"/>
          <a:ext cx="3000000" cy="3000000"/>
        </p:xfrm>
        <a:graphic>
          <a:graphicData uri="http://schemas.openxmlformats.org/drawingml/2006/table">
            <a:tbl>
              <a:tblPr bandRow="1" firstRow="1">
                <a:noFill/>
                <a:tableStyleId>{78E94B85-C34F-4AC7-9EB7-700DA7BA5FB8}</a:tableStyleId>
              </a:tblPr>
              <a:tblGrid>
                <a:gridCol w="1379975"/>
                <a:gridCol w="1646250"/>
                <a:gridCol w="1513100"/>
                <a:gridCol w="943975"/>
                <a:gridCol w="2082275"/>
              </a:tblGrid>
              <a:tr h="717500">
                <a:tc>
                  <a:txBody>
                    <a:bodyPr/>
                    <a:lstStyle/>
                    <a:p>
                      <a:pPr indent="0" lvl="0" marL="0" marR="0" rtl="0" algn="ctr">
                        <a:spcBef>
                          <a:spcPts val="0"/>
                        </a:spcBef>
                        <a:spcAft>
                          <a:spcPts val="0"/>
                        </a:spcAft>
                        <a:buClr>
                          <a:schemeClr val="dk1"/>
                        </a:buClr>
                        <a:buSzPts val="3200"/>
                        <a:buFont typeface="Libre Franklin"/>
                        <a:buNone/>
                      </a:pPr>
                      <a:r>
                        <a:t/>
                      </a:r>
                      <a:endParaRPr b="0" sz="3200" u="none" cap="none" strike="noStrike">
                        <a:solidFill>
                          <a:srgbClr val="3333FF"/>
                        </a:solidFill>
                        <a:latin typeface="Libre Franklin"/>
                        <a:ea typeface="Libre Franklin"/>
                        <a:cs typeface="Libre Franklin"/>
                        <a:sym typeface="Libre Franklin"/>
                      </a:endParaRPr>
                    </a:p>
                    <a:p>
                      <a:pPr indent="0" lvl="0" marL="0" marR="0" rtl="0" algn="ctr">
                        <a:spcBef>
                          <a:spcPts val="0"/>
                        </a:spcBef>
                        <a:spcAft>
                          <a:spcPts val="0"/>
                        </a:spcAft>
                        <a:buClr>
                          <a:srgbClr val="3333FF"/>
                        </a:buClr>
                        <a:buSzPts val="3200"/>
                        <a:buFont typeface="Libre Franklin"/>
                        <a:buNone/>
                      </a:pPr>
                      <a:r>
                        <a:rPr b="0" lang="en-US" sz="3200" u="none" cap="none" strike="noStrike">
                          <a:solidFill>
                            <a:srgbClr val="3333FF"/>
                          </a:solidFill>
                          <a:latin typeface="Libre Franklin"/>
                          <a:ea typeface="Libre Franklin"/>
                          <a:cs typeface="Libre Franklin"/>
                          <a:sym typeface="Libre Franklin"/>
                        </a:rPr>
                        <a:t>  i</a:t>
                      </a:r>
                      <a:endParaRPr b="0" sz="3200" u="none" cap="none" strike="noStrike">
                        <a:solidFill>
                          <a:srgbClr val="3333FF"/>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rgbClr val="3333FF"/>
                        </a:buClr>
                        <a:buSzPts val="3200"/>
                        <a:buFont typeface="Libre Franklin"/>
                        <a:buNone/>
                      </a:pPr>
                      <a:r>
                        <a:rPr b="0" lang="en-US" sz="3200" u="none" cap="none" strike="noStrike">
                          <a:solidFill>
                            <a:srgbClr val="3333FF"/>
                          </a:solidFill>
                          <a:latin typeface="Libre Franklin"/>
                          <a:ea typeface="Libre Franklin"/>
                          <a:cs typeface="Libre Franklin"/>
                          <a:sym typeface="Libre Franklin"/>
                        </a:rPr>
                        <a:t> j</a:t>
                      </a:r>
                      <a:endParaRPr b="0" sz="3200" u="none" cap="none" strike="noStrike">
                        <a:solidFill>
                          <a:srgbClr val="3333FF"/>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rgbClr val="3333FF"/>
                        </a:buClr>
                        <a:buSzPts val="3200"/>
                        <a:buFont typeface="Libre Franklin"/>
                        <a:buNone/>
                      </a:pPr>
                      <a:r>
                        <a:rPr b="0" lang="en-US" sz="3200" u="none" cap="none" strike="noStrike">
                          <a:solidFill>
                            <a:srgbClr val="3333FF"/>
                          </a:solidFill>
                          <a:latin typeface="Libre Franklin"/>
                          <a:ea typeface="Libre Franklin"/>
                          <a:cs typeface="Libre Franklin"/>
                          <a:sym typeface="Libre Franklin"/>
                        </a:rPr>
                        <a:t>A[i][j]</a:t>
                      </a:r>
                      <a:endParaRPr b="0" sz="3200" u="none" cap="none" strike="noStrike">
                        <a:solidFill>
                          <a:srgbClr val="3333FF"/>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rgbClr val="3333FF"/>
                        </a:buClr>
                        <a:buSzPts val="3200"/>
                        <a:buFont typeface="Libre Franklin"/>
                        <a:buNone/>
                      </a:pPr>
                      <a:r>
                        <a:rPr b="0" lang="en-US" sz="3200" u="none" cap="none" strike="noStrike">
                          <a:solidFill>
                            <a:srgbClr val="3333FF"/>
                          </a:solidFill>
                          <a:latin typeface="Libre Franklin"/>
                          <a:ea typeface="Libre Franklin"/>
                          <a:cs typeface="Libre Franklin"/>
                          <a:sym typeface="Libre Franklin"/>
                        </a:rPr>
                        <a:t>i</a:t>
                      </a:r>
                      <a:endParaRPr b="0" sz="3200" u="none" cap="none" strike="noStrike">
                        <a:solidFill>
                          <a:srgbClr val="3333FF"/>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rgbClr val="3333FF"/>
                        </a:buClr>
                        <a:buSzPts val="3200"/>
                        <a:buFont typeface="Libre Franklin"/>
                        <a:buNone/>
                      </a:pPr>
                      <a:r>
                        <a:rPr b="0" lang="en-US" sz="3200" u="none" cap="none" strike="noStrike">
                          <a:solidFill>
                            <a:srgbClr val="3333FF"/>
                          </a:solidFill>
                          <a:latin typeface="Libre Franklin"/>
                          <a:ea typeface="Libre Franklin"/>
                          <a:cs typeface="Libre Franklin"/>
                          <a:sym typeface="Libre Franklin"/>
                        </a:rPr>
                        <a:t> A[i][j]*v[j]</a:t>
                      </a:r>
                      <a:endParaRPr b="0" sz="3200" u="none" cap="none" strike="noStrike">
                        <a:solidFill>
                          <a:srgbClr val="3333FF"/>
                        </a:solidFill>
                        <a:latin typeface="Libre Franklin"/>
                        <a:ea typeface="Libre Franklin"/>
                        <a:cs typeface="Libre Franklin"/>
                        <a:sym typeface="Libre Franklin"/>
                      </a:endParaRPr>
                    </a:p>
                  </a:txBody>
                  <a:tcPr marT="45725" marB="45725" marR="91450" marL="91450"/>
                </a:tc>
              </a:tr>
              <a:tr h="503825">
                <a:tc>
                  <a:txBody>
                    <a:bodyPr/>
                    <a:lstStyle/>
                    <a:p>
                      <a:pPr indent="0" lvl="0" marL="0" marR="0" rtl="0" algn="ctr">
                        <a:spcBef>
                          <a:spcPts val="0"/>
                        </a:spcBef>
                        <a:spcAft>
                          <a:spcPts val="0"/>
                        </a:spcAft>
                        <a:buClr>
                          <a:schemeClr val="dk1"/>
                        </a:buClr>
                        <a:buSzPts val="2800"/>
                        <a:buFont typeface="Libre Franklin"/>
                        <a:buNone/>
                      </a:pPr>
                      <a:r>
                        <a:rPr lang="en-US" sz="2800" u="none" cap="none" strike="noStrike">
                          <a:latin typeface="Libre Franklin"/>
                          <a:ea typeface="Libre Franklin"/>
                          <a:cs typeface="Libre Franklin"/>
                          <a:sym typeface="Libre Franklin"/>
                        </a:rPr>
                        <a:t>1</a:t>
                      </a:r>
                      <a:endParaRPr b="1" sz="2800" u="none" cap="none" strike="noStrike">
                        <a:solidFill>
                          <a:schemeClr val="dk1"/>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chemeClr val="dk1"/>
                        </a:buClr>
                        <a:buSzPts val="2800"/>
                        <a:buFont typeface="Libre Franklin"/>
                        <a:buNone/>
                      </a:pPr>
                      <a:r>
                        <a:rPr lang="en-US" sz="2800" u="none" cap="none" strike="noStrike">
                          <a:latin typeface="Libre Franklin"/>
                          <a:ea typeface="Libre Franklin"/>
                          <a:cs typeface="Libre Franklin"/>
                          <a:sym typeface="Libre Franklin"/>
                        </a:rPr>
                        <a:t>1</a:t>
                      </a:r>
                      <a:endParaRPr b="1" sz="2800" u="none" cap="none" strike="noStrike">
                        <a:solidFill>
                          <a:schemeClr val="dk1"/>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chemeClr val="dk1"/>
                        </a:buClr>
                        <a:buSzPts val="2800"/>
                        <a:buFont typeface="Libre Franklin"/>
                        <a:buNone/>
                      </a:pPr>
                      <a:r>
                        <a:rPr lang="en-US" sz="2800" u="none" cap="none" strike="noStrike">
                          <a:latin typeface="Libre Franklin"/>
                          <a:ea typeface="Libre Franklin"/>
                          <a:cs typeface="Libre Franklin"/>
                          <a:sym typeface="Libre Franklin"/>
                        </a:rPr>
                        <a:t>1</a:t>
                      </a:r>
                      <a:endParaRPr b="1" sz="2800" u="none" cap="none" strike="noStrike">
                        <a:solidFill>
                          <a:schemeClr val="dk1"/>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rgbClr val="FF0000"/>
                        </a:buClr>
                        <a:buSzPts val="2800"/>
                        <a:buFont typeface="Libre Franklin"/>
                        <a:buNone/>
                      </a:pPr>
                      <a:r>
                        <a:rPr lang="en-US" sz="2800" u="none" cap="none" strike="noStrike">
                          <a:solidFill>
                            <a:srgbClr val="FF0000"/>
                          </a:solidFill>
                          <a:latin typeface="Libre Franklin"/>
                          <a:ea typeface="Libre Franklin"/>
                          <a:cs typeface="Libre Franklin"/>
                          <a:sym typeface="Libre Franklin"/>
                        </a:rPr>
                        <a:t>1</a:t>
                      </a:r>
                      <a:endParaRPr b="1" sz="2800" u="none" cap="none" strike="noStrike">
                        <a:solidFill>
                          <a:srgbClr val="FF0000"/>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rgbClr val="FF0000"/>
                        </a:buClr>
                        <a:buSzPts val="2800"/>
                        <a:buFont typeface="Libre Franklin"/>
                        <a:buNone/>
                      </a:pPr>
                      <a:r>
                        <a:rPr lang="en-US" sz="2800" u="none" cap="none" strike="noStrike">
                          <a:solidFill>
                            <a:srgbClr val="FF0000"/>
                          </a:solidFill>
                          <a:latin typeface="Libre Franklin"/>
                          <a:ea typeface="Libre Franklin"/>
                          <a:cs typeface="Libre Franklin"/>
                          <a:sym typeface="Libre Franklin"/>
                        </a:rPr>
                        <a:t>1</a:t>
                      </a:r>
                      <a:endParaRPr b="1" sz="2800" u="none" cap="none" strike="noStrike">
                        <a:solidFill>
                          <a:srgbClr val="FF0000"/>
                        </a:solidFill>
                        <a:latin typeface="Libre Franklin"/>
                        <a:ea typeface="Libre Franklin"/>
                        <a:cs typeface="Libre Franklin"/>
                        <a:sym typeface="Libre Franklin"/>
                      </a:endParaRPr>
                    </a:p>
                  </a:txBody>
                  <a:tcPr marT="45725" marB="45725" marR="91450" marL="91450"/>
                </a:tc>
              </a:tr>
              <a:tr h="503825">
                <a:tc>
                  <a:txBody>
                    <a:bodyPr/>
                    <a:lstStyle/>
                    <a:p>
                      <a:pPr indent="0" lvl="0" marL="0" marR="0" rtl="0" algn="ctr">
                        <a:spcBef>
                          <a:spcPts val="0"/>
                        </a:spcBef>
                        <a:spcAft>
                          <a:spcPts val="0"/>
                        </a:spcAft>
                        <a:buClr>
                          <a:schemeClr val="dk1"/>
                        </a:buClr>
                        <a:buSzPts val="2800"/>
                        <a:buFont typeface="Libre Franklin"/>
                        <a:buNone/>
                      </a:pPr>
                      <a:r>
                        <a:rPr lang="en-US" sz="2800" u="none" cap="none" strike="noStrike">
                          <a:latin typeface="Libre Franklin"/>
                          <a:ea typeface="Libre Franklin"/>
                          <a:cs typeface="Libre Franklin"/>
                          <a:sym typeface="Libre Franklin"/>
                        </a:rPr>
                        <a:t>1</a:t>
                      </a:r>
                      <a:endParaRPr b="1" sz="2800" u="none" cap="none" strike="noStrike">
                        <a:solidFill>
                          <a:schemeClr val="dk1"/>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chemeClr val="dk1"/>
                        </a:buClr>
                        <a:buSzPts val="2800"/>
                        <a:buFont typeface="Libre Franklin"/>
                        <a:buNone/>
                      </a:pPr>
                      <a:r>
                        <a:rPr lang="en-US" sz="2800" u="none" cap="none" strike="noStrike">
                          <a:latin typeface="Libre Franklin"/>
                          <a:ea typeface="Libre Franklin"/>
                          <a:cs typeface="Libre Franklin"/>
                          <a:sym typeface="Libre Franklin"/>
                        </a:rPr>
                        <a:t>2</a:t>
                      </a:r>
                      <a:endParaRPr b="1" sz="2800" u="none" cap="none" strike="noStrike">
                        <a:solidFill>
                          <a:schemeClr val="dk1"/>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chemeClr val="dk1"/>
                        </a:buClr>
                        <a:buSzPts val="2800"/>
                        <a:buFont typeface="Libre Franklin"/>
                        <a:buNone/>
                      </a:pPr>
                      <a:r>
                        <a:rPr lang="en-US" sz="2800" u="none" cap="none" strike="noStrike">
                          <a:latin typeface="Libre Franklin"/>
                          <a:ea typeface="Libre Franklin"/>
                          <a:cs typeface="Libre Franklin"/>
                          <a:sym typeface="Libre Franklin"/>
                        </a:rPr>
                        <a:t>3</a:t>
                      </a:r>
                      <a:endParaRPr b="1" sz="2800" u="none" cap="none" strike="noStrike">
                        <a:solidFill>
                          <a:schemeClr val="dk1"/>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rgbClr val="FF0000"/>
                        </a:buClr>
                        <a:buSzPts val="2800"/>
                        <a:buFont typeface="Libre Franklin"/>
                        <a:buNone/>
                      </a:pPr>
                      <a:r>
                        <a:rPr lang="en-US" sz="2800" u="none" cap="none" strike="noStrike">
                          <a:solidFill>
                            <a:srgbClr val="FF0000"/>
                          </a:solidFill>
                          <a:latin typeface="Libre Franklin"/>
                          <a:ea typeface="Libre Franklin"/>
                          <a:cs typeface="Libre Franklin"/>
                          <a:sym typeface="Libre Franklin"/>
                        </a:rPr>
                        <a:t>1</a:t>
                      </a:r>
                      <a:endParaRPr b="1" sz="2800" u="none" cap="none" strike="noStrike">
                        <a:solidFill>
                          <a:srgbClr val="FF0000"/>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rgbClr val="FF0000"/>
                        </a:buClr>
                        <a:buSzPts val="2800"/>
                        <a:buFont typeface="Libre Franklin"/>
                        <a:buNone/>
                      </a:pPr>
                      <a:r>
                        <a:rPr lang="en-US" sz="2800" u="none" cap="none" strike="noStrike">
                          <a:solidFill>
                            <a:srgbClr val="FF0000"/>
                          </a:solidFill>
                          <a:latin typeface="Libre Franklin"/>
                          <a:ea typeface="Libre Franklin"/>
                          <a:cs typeface="Libre Franklin"/>
                          <a:sym typeface="Libre Franklin"/>
                        </a:rPr>
                        <a:t>15</a:t>
                      </a:r>
                      <a:endParaRPr b="1" sz="2800" u="none" cap="none" strike="noStrike">
                        <a:solidFill>
                          <a:srgbClr val="FF0000"/>
                        </a:solidFill>
                        <a:latin typeface="Libre Franklin"/>
                        <a:ea typeface="Libre Franklin"/>
                        <a:cs typeface="Libre Franklin"/>
                        <a:sym typeface="Libre Franklin"/>
                      </a:endParaRPr>
                    </a:p>
                  </a:txBody>
                  <a:tcPr marT="45725" marB="45725" marR="91450" marL="91450"/>
                </a:tc>
              </a:tr>
              <a:tr h="503825">
                <a:tc>
                  <a:txBody>
                    <a:bodyPr/>
                    <a:lstStyle/>
                    <a:p>
                      <a:pPr indent="0" lvl="0" marL="0" marR="0" rtl="0" algn="ctr">
                        <a:spcBef>
                          <a:spcPts val="0"/>
                        </a:spcBef>
                        <a:spcAft>
                          <a:spcPts val="0"/>
                        </a:spcAft>
                        <a:buClr>
                          <a:schemeClr val="dk1"/>
                        </a:buClr>
                        <a:buSzPts val="2800"/>
                        <a:buFont typeface="Libre Franklin"/>
                        <a:buNone/>
                      </a:pPr>
                      <a:r>
                        <a:rPr lang="en-US" sz="2800" u="none" cap="none" strike="noStrike">
                          <a:latin typeface="Libre Franklin"/>
                          <a:ea typeface="Libre Franklin"/>
                          <a:cs typeface="Libre Franklin"/>
                          <a:sym typeface="Libre Franklin"/>
                        </a:rPr>
                        <a:t>2</a:t>
                      </a:r>
                      <a:endParaRPr b="1" sz="2800" u="none" cap="none" strike="noStrike">
                        <a:solidFill>
                          <a:schemeClr val="dk1"/>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chemeClr val="dk1"/>
                        </a:buClr>
                        <a:buSzPts val="2800"/>
                        <a:buFont typeface="Libre Franklin"/>
                        <a:buNone/>
                      </a:pPr>
                      <a:r>
                        <a:rPr lang="en-US" sz="2800" u="none" cap="none" strike="noStrike">
                          <a:latin typeface="Libre Franklin"/>
                          <a:ea typeface="Libre Franklin"/>
                          <a:cs typeface="Libre Franklin"/>
                          <a:sym typeface="Libre Franklin"/>
                        </a:rPr>
                        <a:t>1</a:t>
                      </a:r>
                      <a:endParaRPr b="1" sz="2800" u="none" cap="none" strike="noStrike">
                        <a:solidFill>
                          <a:schemeClr val="dk1"/>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chemeClr val="dk1"/>
                        </a:buClr>
                        <a:buSzPts val="2800"/>
                        <a:buFont typeface="Libre Franklin"/>
                        <a:buNone/>
                      </a:pPr>
                      <a:r>
                        <a:rPr lang="en-US" sz="2800" u="none" cap="none" strike="noStrike">
                          <a:latin typeface="Libre Franklin"/>
                          <a:ea typeface="Libre Franklin"/>
                          <a:cs typeface="Libre Franklin"/>
                          <a:sym typeface="Libre Franklin"/>
                        </a:rPr>
                        <a:t>4</a:t>
                      </a:r>
                      <a:endParaRPr b="1" sz="2800" u="none" cap="none" strike="noStrike">
                        <a:solidFill>
                          <a:schemeClr val="dk1"/>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rgbClr val="FF0000"/>
                        </a:buClr>
                        <a:buSzPts val="2800"/>
                        <a:buFont typeface="Libre Franklin"/>
                        <a:buNone/>
                      </a:pPr>
                      <a:r>
                        <a:rPr lang="en-US" sz="2800" u="none" cap="none" strike="noStrike">
                          <a:solidFill>
                            <a:srgbClr val="FF0000"/>
                          </a:solidFill>
                          <a:latin typeface="Libre Franklin"/>
                          <a:ea typeface="Libre Franklin"/>
                          <a:cs typeface="Libre Franklin"/>
                          <a:sym typeface="Libre Franklin"/>
                        </a:rPr>
                        <a:t>2</a:t>
                      </a:r>
                      <a:endParaRPr b="1" sz="2800" u="none" cap="none" strike="noStrike">
                        <a:solidFill>
                          <a:srgbClr val="FF0000"/>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rgbClr val="FF0000"/>
                        </a:buClr>
                        <a:buSzPts val="2800"/>
                        <a:buFont typeface="Libre Franklin"/>
                        <a:buNone/>
                      </a:pPr>
                      <a:r>
                        <a:rPr lang="en-US" sz="2800" u="none" cap="none" strike="noStrike">
                          <a:solidFill>
                            <a:srgbClr val="FF0000"/>
                          </a:solidFill>
                          <a:latin typeface="Libre Franklin"/>
                          <a:ea typeface="Libre Franklin"/>
                          <a:cs typeface="Libre Franklin"/>
                          <a:sym typeface="Libre Franklin"/>
                        </a:rPr>
                        <a:t>4</a:t>
                      </a:r>
                      <a:endParaRPr b="1" sz="2800" u="none" cap="none" strike="noStrike">
                        <a:solidFill>
                          <a:srgbClr val="FF0000"/>
                        </a:solidFill>
                        <a:latin typeface="Libre Franklin"/>
                        <a:ea typeface="Libre Franklin"/>
                        <a:cs typeface="Libre Franklin"/>
                        <a:sym typeface="Libre Franklin"/>
                      </a:endParaRPr>
                    </a:p>
                  </a:txBody>
                  <a:tcPr marT="45725" marB="45725" marR="91450" marL="91450"/>
                </a:tc>
              </a:tr>
              <a:tr h="503825">
                <a:tc>
                  <a:txBody>
                    <a:bodyPr/>
                    <a:lstStyle/>
                    <a:p>
                      <a:pPr indent="0" lvl="0" marL="0" marR="0" rtl="0" algn="ctr">
                        <a:spcBef>
                          <a:spcPts val="0"/>
                        </a:spcBef>
                        <a:spcAft>
                          <a:spcPts val="0"/>
                        </a:spcAft>
                        <a:buClr>
                          <a:schemeClr val="dk1"/>
                        </a:buClr>
                        <a:buSzPts val="2800"/>
                        <a:buFont typeface="Libre Franklin"/>
                        <a:buNone/>
                      </a:pPr>
                      <a:r>
                        <a:rPr lang="en-US" sz="2800" u="none" cap="none" strike="noStrike">
                          <a:latin typeface="Libre Franklin"/>
                          <a:ea typeface="Libre Franklin"/>
                          <a:cs typeface="Libre Franklin"/>
                          <a:sym typeface="Libre Franklin"/>
                        </a:rPr>
                        <a:t>2</a:t>
                      </a:r>
                      <a:endParaRPr b="1" sz="2800" u="none" cap="none" strike="noStrike">
                        <a:solidFill>
                          <a:schemeClr val="dk1"/>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chemeClr val="dk1"/>
                        </a:buClr>
                        <a:buSzPts val="2800"/>
                        <a:buFont typeface="Libre Franklin"/>
                        <a:buNone/>
                      </a:pPr>
                      <a:r>
                        <a:rPr lang="en-US" sz="2800" u="none" cap="none" strike="noStrike">
                          <a:latin typeface="Libre Franklin"/>
                          <a:ea typeface="Libre Franklin"/>
                          <a:cs typeface="Libre Franklin"/>
                          <a:sym typeface="Libre Franklin"/>
                        </a:rPr>
                        <a:t>2</a:t>
                      </a:r>
                      <a:endParaRPr b="1" sz="2800" u="none" cap="none" strike="noStrike">
                        <a:solidFill>
                          <a:schemeClr val="dk1"/>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chemeClr val="dk1"/>
                        </a:buClr>
                        <a:buSzPts val="2800"/>
                        <a:buFont typeface="Libre Franklin"/>
                        <a:buNone/>
                      </a:pPr>
                      <a:r>
                        <a:rPr lang="en-US" sz="2800" u="none" cap="none" strike="noStrike">
                          <a:latin typeface="Libre Franklin"/>
                          <a:ea typeface="Libre Franklin"/>
                          <a:cs typeface="Libre Franklin"/>
                          <a:sym typeface="Libre Franklin"/>
                        </a:rPr>
                        <a:t>0</a:t>
                      </a:r>
                      <a:endParaRPr b="1" sz="2800" u="none" cap="none" strike="noStrike">
                        <a:solidFill>
                          <a:schemeClr val="dk1"/>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rgbClr val="FF0000"/>
                        </a:buClr>
                        <a:buSzPts val="2800"/>
                        <a:buFont typeface="Libre Franklin"/>
                        <a:buNone/>
                      </a:pPr>
                      <a:r>
                        <a:rPr lang="en-US" sz="2800" u="none" cap="none" strike="noStrike">
                          <a:solidFill>
                            <a:srgbClr val="FF0000"/>
                          </a:solidFill>
                          <a:latin typeface="Libre Franklin"/>
                          <a:ea typeface="Libre Franklin"/>
                          <a:cs typeface="Libre Franklin"/>
                          <a:sym typeface="Libre Franklin"/>
                        </a:rPr>
                        <a:t>2</a:t>
                      </a:r>
                      <a:endParaRPr b="1" sz="2800" u="none" cap="none" strike="noStrike">
                        <a:solidFill>
                          <a:srgbClr val="FF0000"/>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rgbClr val="FF0000"/>
                        </a:buClr>
                        <a:buSzPts val="2800"/>
                        <a:buFont typeface="Libre Franklin"/>
                        <a:buNone/>
                      </a:pPr>
                      <a:r>
                        <a:rPr lang="en-US" sz="2800" u="none" cap="none" strike="noStrike">
                          <a:solidFill>
                            <a:srgbClr val="FF0000"/>
                          </a:solidFill>
                          <a:latin typeface="Libre Franklin"/>
                          <a:ea typeface="Libre Franklin"/>
                          <a:cs typeface="Libre Franklin"/>
                          <a:sym typeface="Libre Franklin"/>
                        </a:rPr>
                        <a:t>0</a:t>
                      </a:r>
                      <a:endParaRPr b="1" sz="2800" u="none" cap="none" strike="noStrike">
                        <a:solidFill>
                          <a:srgbClr val="FF0000"/>
                        </a:solidFill>
                        <a:latin typeface="Libre Franklin"/>
                        <a:ea typeface="Libre Franklin"/>
                        <a:cs typeface="Libre Franklin"/>
                        <a:sym typeface="Libre Franklin"/>
                      </a:endParaRPr>
                    </a:p>
                  </a:txBody>
                  <a:tcPr marT="45725" marB="45725" marR="91450" marL="91450"/>
                </a:tc>
              </a:tr>
              <a:tr h="770375">
                <a:tc>
                  <a:txBody>
                    <a:bodyPr/>
                    <a:lstStyle/>
                    <a:p>
                      <a:pPr indent="0" lvl="0" marL="0" marR="0" rtl="0" algn="ctr">
                        <a:spcBef>
                          <a:spcPts val="0"/>
                        </a:spcBef>
                        <a:spcAft>
                          <a:spcPts val="0"/>
                        </a:spcAft>
                        <a:buClr>
                          <a:schemeClr val="dk1"/>
                        </a:buClr>
                        <a:buSzPts val="2800"/>
                        <a:buFont typeface="Libre Franklin"/>
                        <a:buNone/>
                      </a:pPr>
                      <a:r>
                        <a:rPr lang="en-US" sz="2800" u="none" cap="none" strike="noStrike">
                          <a:latin typeface="Libre Franklin"/>
                          <a:ea typeface="Libre Franklin"/>
                          <a:cs typeface="Libre Franklin"/>
                          <a:sym typeface="Libre Franklin"/>
                        </a:rPr>
                        <a:t>3</a:t>
                      </a:r>
                      <a:endParaRPr b="1" sz="2800" u="none" cap="none" strike="noStrike">
                        <a:solidFill>
                          <a:schemeClr val="dk1"/>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chemeClr val="dk1"/>
                        </a:buClr>
                        <a:buSzPts val="2800"/>
                        <a:buFont typeface="Libre Franklin"/>
                        <a:buNone/>
                      </a:pPr>
                      <a:r>
                        <a:rPr lang="en-US" sz="2800" u="none" cap="none" strike="noStrike">
                          <a:latin typeface="Libre Franklin"/>
                          <a:ea typeface="Libre Franklin"/>
                          <a:cs typeface="Libre Franklin"/>
                          <a:sym typeface="Libre Franklin"/>
                        </a:rPr>
                        <a:t>1</a:t>
                      </a:r>
                      <a:endParaRPr b="1" sz="2800" u="none" cap="none" strike="noStrike">
                        <a:solidFill>
                          <a:schemeClr val="dk1"/>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chemeClr val="dk1"/>
                        </a:buClr>
                        <a:buSzPts val="2800"/>
                        <a:buFont typeface="Libre Franklin"/>
                        <a:buNone/>
                      </a:pPr>
                      <a:r>
                        <a:rPr lang="en-US" sz="2800" u="none" cap="none" strike="noStrike">
                          <a:latin typeface="Libre Franklin"/>
                          <a:ea typeface="Libre Franklin"/>
                          <a:cs typeface="Libre Franklin"/>
                          <a:sym typeface="Libre Franklin"/>
                        </a:rPr>
                        <a:t>2</a:t>
                      </a:r>
                      <a:endParaRPr b="1" sz="2800" u="none" cap="none" strike="noStrike">
                        <a:solidFill>
                          <a:schemeClr val="dk1"/>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rgbClr val="FF0000"/>
                        </a:buClr>
                        <a:buSzPts val="2800"/>
                        <a:buFont typeface="Libre Franklin"/>
                        <a:buNone/>
                      </a:pPr>
                      <a:r>
                        <a:rPr lang="en-US" sz="2800" u="none" cap="none" strike="noStrike">
                          <a:solidFill>
                            <a:srgbClr val="FF0000"/>
                          </a:solidFill>
                          <a:latin typeface="Libre Franklin"/>
                          <a:ea typeface="Libre Franklin"/>
                          <a:cs typeface="Libre Franklin"/>
                          <a:sym typeface="Libre Franklin"/>
                        </a:rPr>
                        <a:t>3</a:t>
                      </a:r>
                      <a:endParaRPr b="1" sz="2800" u="none" cap="none" strike="noStrike">
                        <a:solidFill>
                          <a:srgbClr val="FF0000"/>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rgbClr val="FF0000"/>
                        </a:buClr>
                        <a:buSzPts val="2800"/>
                        <a:buFont typeface="Libre Franklin"/>
                        <a:buNone/>
                      </a:pPr>
                      <a:r>
                        <a:rPr lang="en-US" sz="2800" u="none" cap="none" strike="noStrike">
                          <a:solidFill>
                            <a:srgbClr val="FF0000"/>
                          </a:solidFill>
                          <a:latin typeface="Libre Franklin"/>
                          <a:ea typeface="Libre Franklin"/>
                          <a:cs typeface="Libre Franklin"/>
                          <a:sym typeface="Libre Franklin"/>
                        </a:rPr>
                        <a:t>2</a:t>
                      </a:r>
                      <a:endParaRPr b="1" sz="2800" u="none" cap="none" strike="noStrike">
                        <a:solidFill>
                          <a:srgbClr val="FF0000"/>
                        </a:solidFill>
                        <a:latin typeface="Libre Franklin"/>
                        <a:ea typeface="Libre Franklin"/>
                        <a:cs typeface="Libre Franklin"/>
                        <a:sym typeface="Libre Franklin"/>
                      </a:endParaRPr>
                    </a:p>
                  </a:txBody>
                  <a:tcPr marT="45725" marB="45725" marR="91450" marL="91450"/>
                </a:tc>
              </a:tr>
              <a:tr h="722950">
                <a:tc>
                  <a:txBody>
                    <a:bodyPr/>
                    <a:lstStyle/>
                    <a:p>
                      <a:pPr indent="0" lvl="0" marL="0" marR="0" rtl="0" algn="ctr">
                        <a:spcBef>
                          <a:spcPts val="0"/>
                        </a:spcBef>
                        <a:spcAft>
                          <a:spcPts val="0"/>
                        </a:spcAft>
                        <a:buClr>
                          <a:schemeClr val="dk1"/>
                        </a:buClr>
                        <a:buSzPts val="2800"/>
                        <a:buFont typeface="Libre Franklin"/>
                        <a:buNone/>
                      </a:pPr>
                      <a:r>
                        <a:rPr lang="en-US" sz="2800" u="none" cap="none" strike="noStrike">
                          <a:latin typeface="Libre Franklin"/>
                          <a:ea typeface="Libre Franklin"/>
                          <a:cs typeface="Libre Franklin"/>
                          <a:sym typeface="Libre Franklin"/>
                        </a:rPr>
                        <a:t>3</a:t>
                      </a:r>
                      <a:endParaRPr b="1" sz="2800" u="none" cap="none" strike="noStrike">
                        <a:solidFill>
                          <a:schemeClr val="dk1"/>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chemeClr val="dk1"/>
                        </a:buClr>
                        <a:buSzPts val="2800"/>
                        <a:buFont typeface="Libre Franklin"/>
                        <a:buNone/>
                      </a:pPr>
                      <a:r>
                        <a:rPr lang="en-US" sz="2800" u="none" cap="none" strike="noStrike">
                          <a:latin typeface="Libre Franklin"/>
                          <a:ea typeface="Libre Franklin"/>
                          <a:cs typeface="Libre Franklin"/>
                          <a:sym typeface="Libre Franklin"/>
                        </a:rPr>
                        <a:t>2</a:t>
                      </a:r>
                      <a:endParaRPr b="1" sz="2800" u="none" cap="none" strike="noStrike">
                        <a:solidFill>
                          <a:schemeClr val="dk1"/>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chemeClr val="dk1"/>
                        </a:buClr>
                        <a:buSzPts val="2800"/>
                        <a:buFont typeface="Libre Franklin"/>
                        <a:buNone/>
                      </a:pPr>
                      <a:r>
                        <a:rPr lang="en-US" sz="2800" u="none" cap="none" strike="noStrike">
                          <a:latin typeface="Libre Franklin"/>
                          <a:ea typeface="Libre Franklin"/>
                          <a:cs typeface="Libre Franklin"/>
                          <a:sym typeface="Libre Franklin"/>
                        </a:rPr>
                        <a:t>1</a:t>
                      </a:r>
                      <a:endParaRPr b="1" sz="2800" u="none" cap="none" strike="noStrike">
                        <a:solidFill>
                          <a:schemeClr val="dk1"/>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rgbClr val="FF0000"/>
                        </a:buClr>
                        <a:buSzPts val="2800"/>
                        <a:buFont typeface="Libre Franklin"/>
                        <a:buNone/>
                      </a:pPr>
                      <a:r>
                        <a:rPr lang="en-US" sz="2800" u="none" cap="none" strike="noStrike">
                          <a:solidFill>
                            <a:srgbClr val="FF0000"/>
                          </a:solidFill>
                          <a:latin typeface="Libre Franklin"/>
                          <a:ea typeface="Libre Franklin"/>
                          <a:cs typeface="Libre Franklin"/>
                          <a:sym typeface="Libre Franklin"/>
                        </a:rPr>
                        <a:t>3</a:t>
                      </a:r>
                      <a:endParaRPr b="1" sz="2800" u="none" cap="none" strike="noStrike">
                        <a:solidFill>
                          <a:srgbClr val="FF0000"/>
                        </a:solidFill>
                        <a:latin typeface="Libre Franklin"/>
                        <a:ea typeface="Libre Franklin"/>
                        <a:cs typeface="Libre Franklin"/>
                        <a:sym typeface="Libre Franklin"/>
                      </a:endParaRPr>
                    </a:p>
                  </a:txBody>
                  <a:tcPr marT="45725" marB="45725" marR="91450" marL="91450"/>
                </a:tc>
                <a:tc>
                  <a:txBody>
                    <a:bodyPr/>
                    <a:lstStyle/>
                    <a:p>
                      <a:pPr indent="0" lvl="0" marL="0" marR="0" rtl="0" algn="ctr">
                        <a:spcBef>
                          <a:spcPts val="0"/>
                        </a:spcBef>
                        <a:spcAft>
                          <a:spcPts val="0"/>
                        </a:spcAft>
                        <a:buClr>
                          <a:srgbClr val="FF0000"/>
                        </a:buClr>
                        <a:buSzPts val="2800"/>
                        <a:buFont typeface="Libre Franklin"/>
                        <a:buNone/>
                      </a:pPr>
                      <a:r>
                        <a:rPr lang="en-US" sz="2800" u="none" cap="none" strike="noStrike">
                          <a:solidFill>
                            <a:srgbClr val="FF0000"/>
                          </a:solidFill>
                          <a:latin typeface="Libre Franklin"/>
                          <a:ea typeface="Libre Franklin"/>
                          <a:cs typeface="Libre Franklin"/>
                          <a:sym typeface="Libre Franklin"/>
                        </a:rPr>
                        <a:t>5</a:t>
                      </a:r>
                      <a:endParaRPr b="1" sz="2800" u="none" cap="none" strike="noStrike">
                        <a:solidFill>
                          <a:srgbClr val="FF0000"/>
                        </a:solidFill>
                        <a:latin typeface="Libre Franklin"/>
                        <a:ea typeface="Libre Franklin"/>
                        <a:cs typeface="Libre Franklin"/>
                        <a:sym typeface="Libre Franklin"/>
                      </a:endParaRPr>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99"/>
          <p:cNvSpPr txBox="1"/>
          <p:nvPr>
            <p:ph type="title"/>
          </p:nvPr>
        </p:nvSpPr>
        <p:spPr>
          <a:xfrm>
            <a:off x="457200" y="274638"/>
            <a:ext cx="8229600" cy="4113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89000"/>
              </a:lnSpc>
              <a:spcBef>
                <a:spcPts val="0"/>
              </a:spcBef>
              <a:spcAft>
                <a:spcPts val="0"/>
              </a:spcAft>
              <a:buClr>
                <a:schemeClr val="dk1"/>
              </a:buClr>
              <a:buSzPct val="100000"/>
              <a:buFont typeface="Calibri"/>
              <a:buNone/>
            </a:pPr>
            <a:r>
              <a:rPr lang="en-US"/>
              <a:t>Reduce Phase </a:t>
            </a:r>
            <a:endParaRPr/>
          </a:p>
        </p:txBody>
      </p:sp>
      <p:sp>
        <p:nvSpPr>
          <p:cNvPr id="1311" name="Google Shape;1311;p99"/>
          <p:cNvSpPr txBox="1"/>
          <p:nvPr>
            <p:ph idx="1" type="body"/>
          </p:nvPr>
        </p:nvSpPr>
        <p:spPr>
          <a:xfrm>
            <a:off x="858982" y="1417637"/>
            <a:ext cx="4876800" cy="5440500"/>
          </a:xfrm>
          <a:prstGeom prst="rect">
            <a:avLst/>
          </a:prstGeom>
          <a:noFill/>
          <a:ln>
            <a:noFill/>
          </a:ln>
        </p:spPr>
        <p:txBody>
          <a:bodyPr anchorCtr="0" anchor="t" bIns="45700" lIns="91425" spcFirstLastPara="1" rIns="91425" wrap="square" tIns="45700">
            <a:normAutofit/>
          </a:bodyPr>
          <a:lstStyle/>
          <a:p>
            <a:pPr indent="0" lvl="0" marL="0" rtl="0" algn="l">
              <a:lnSpc>
                <a:spcPct val="94000"/>
              </a:lnSpc>
              <a:spcBef>
                <a:spcPts val="0"/>
              </a:spcBef>
              <a:spcAft>
                <a:spcPts val="0"/>
              </a:spcAft>
              <a:buClr>
                <a:schemeClr val="dk1"/>
              </a:buClr>
              <a:buSzPts val="3200"/>
              <a:buNone/>
            </a:pPr>
            <a:r>
              <a:rPr b="1" lang="en-US">
                <a:latin typeface="Consolas"/>
                <a:ea typeface="Consolas"/>
                <a:cs typeface="Consolas"/>
                <a:sym typeface="Consolas"/>
              </a:rPr>
              <a:t>reduce(key, values):</a:t>
            </a:r>
            <a:endParaRPr/>
          </a:p>
          <a:p>
            <a:pPr indent="0" lvl="0" marL="0" rtl="0" algn="l">
              <a:lnSpc>
                <a:spcPct val="94000"/>
              </a:lnSpc>
              <a:spcBef>
                <a:spcPts val="640"/>
              </a:spcBef>
              <a:spcAft>
                <a:spcPts val="0"/>
              </a:spcAft>
              <a:buClr>
                <a:schemeClr val="dk1"/>
              </a:buClr>
              <a:buSzPts val="3200"/>
              <a:buNone/>
            </a:pPr>
            <a:r>
              <a:rPr b="1" lang="en-US">
                <a:latin typeface="Consolas"/>
                <a:ea typeface="Consolas"/>
                <a:cs typeface="Consolas"/>
                <a:sym typeface="Consolas"/>
              </a:rPr>
              <a:t>   result = 0</a:t>
            </a:r>
            <a:endParaRPr/>
          </a:p>
          <a:p>
            <a:pPr indent="0" lvl="0" marL="0" rtl="0" algn="l">
              <a:lnSpc>
                <a:spcPct val="94000"/>
              </a:lnSpc>
              <a:spcBef>
                <a:spcPts val="640"/>
              </a:spcBef>
              <a:spcAft>
                <a:spcPts val="0"/>
              </a:spcAft>
              <a:buClr>
                <a:schemeClr val="dk1"/>
              </a:buClr>
              <a:buSzPts val="3200"/>
              <a:buNone/>
            </a:pPr>
            <a:r>
              <a:rPr b="1" lang="en-US">
                <a:latin typeface="Consolas"/>
                <a:ea typeface="Consolas"/>
                <a:cs typeface="Consolas"/>
                <a:sym typeface="Consolas"/>
              </a:rPr>
              <a:t>for value in values:</a:t>
            </a:r>
            <a:endParaRPr/>
          </a:p>
          <a:p>
            <a:pPr indent="0" lvl="0" marL="0" rtl="0" algn="l">
              <a:lnSpc>
                <a:spcPct val="94000"/>
              </a:lnSpc>
              <a:spcBef>
                <a:spcPts val="640"/>
              </a:spcBef>
              <a:spcAft>
                <a:spcPts val="0"/>
              </a:spcAft>
              <a:buClr>
                <a:schemeClr val="dk1"/>
              </a:buClr>
              <a:buSzPts val="3200"/>
              <a:buNone/>
            </a:pPr>
            <a:r>
              <a:rPr b="1" lang="en-US">
                <a:latin typeface="Consolas"/>
                <a:ea typeface="Consolas"/>
                <a:cs typeface="Consolas"/>
                <a:sym typeface="Consolas"/>
              </a:rPr>
              <a:t>  result += value</a:t>
            </a:r>
            <a:endParaRPr/>
          </a:p>
          <a:p>
            <a:pPr indent="0" lvl="0" marL="0" rtl="0" algn="l">
              <a:lnSpc>
                <a:spcPct val="94000"/>
              </a:lnSpc>
              <a:spcBef>
                <a:spcPts val="640"/>
              </a:spcBef>
              <a:spcAft>
                <a:spcPts val="0"/>
              </a:spcAft>
              <a:buClr>
                <a:schemeClr val="dk1"/>
              </a:buClr>
              <a:buSzPts val="3200"/>
              <a:buNone/>
            </a:pPr>
            <a:r>
              <a:rPr b="1" lang="en-US">
                <a:latin typeface="Consolas"/>
                <a:ea typeface="Consolas"/>
                <a:cs typeface="Consolas"/>
                <a:sym typeface="Consolas"/>
              </a:rPr>
              <a:t>emit(key, result)</a:t>
            </a:r>
            <a:endParaRPr/>
          </a:p>
          <a:p>
            <a:pPr indent="-139700" lvl="0" marL="342900" rtl="0" algn="l">
              <a:lnSpc>
                <a:spcPct val="94000"/>
              </a:lnSpc>
              <a:spcBef>
                <a:spcPts val="640"/>
              </a:spcBef>
              <a:spcAft>
                <a:spcPts val="0"/>
              </a:spcAft>
              <a:buClr>
                <a:schemeClr val="dk1"/>
              </a:buClr>
              <a:buSzPts val="3200"/>
              <a:buNone/>
            </a:pPr>
            <a:r>
              <a:t/>
            </a:r>
            <a:endParaRPr/>
          </a:p>
        </p:txBody>
      </p:sp>
      <p:sp>
        <p:nvSpPr>
          <p:cNvPr id="1312" name="Google Shape;1312;p99"/>
          <p:cNvSpPr txBox="1"/>
          <p:nvPr>
            <p:ph idx="12" type="sldNum"/>
          </p:nvPr>
        </p:nvSpPr>
        <p:spPr>
          <a:xfrm>
            <a:off x="7104552" y="6453386"/>
            <a:ext cx="1197300" cy="40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1313" name="Google Shape;1313;p99"/>
          <p:cNvGraphicFramePr/>
          <p:nvPr/>
        </p:nvGraphicFramePr>
        <p:xfrm>
          <a:off x="5181600" y="1066801"/>
          <a:ext cx="3000000" cy="3000000"/>
        </p:xfrm>
        <a:graphic>
          <a:graphicData uri="http://schemas.openxmlformats.org/drawingml/2006/table">
            <a:tbl>
              <a:tblPr bandRow="1" firstRow="1">
                <a:noFill/>
                <a:tableStyleId>{49B79D3B-2A44-4458-BCDE-6A2147C118AB}</a:tableStyleId>
              </a:tblPr>
              <a:tblGrid>
                <a:gridCol w="998300"/>
                <a:gridCol w="2202100"/>
              </a:tblGrid>
              <a:tr h="815050">
                <a:tc>
                  <a:txBody>
                    <a:bodyPr/>
                    <a:lstStyle/>
                    <a:p>
                      <a:pPr indent="0" lvl="0" marL="0" marR="0" rtl="0" algn="l">
                        <a:spcBef>
                          <a:spcPts val="0"/>
                        </a:spcBef>
                        <a:spcAft>
                          <a:spcPts val="0"/>
                        </a:spcAft>
                        <a:buClr>
                          <a:schemeClr val="dk1"/>
                        </a:buClr>
                        <a:buSzPts val="3600"/>
                        <a:buFont typeface="Libre Franklin"/>
                        <a:buNone/>
                      </a:pPr>
                      <a:r>
                        <a:rPr b="1" lang="en-US" sz="3600" u="none" cap="none" strike="noStrike"/>
                        <a:t>i</a:t>
                      </a:r>
                      <a:endParaRPr b="1" sz="3600" u="none" cap="none" strike="noStrike"/>
                    </a:p>
                  </a:txBody>
                  <a:tcPr marT="45725" marB="45725" marR="91450" marL="91450">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3600"/>
                        <a:buFont typeface="Libre Franklin"/>
                        <a:buNone/>
                      </a:pPr>
                      <a:r>
                        <a:rPr b="1" lang="en-US" sz="3600" u="none" cap="none" strike="noStrike"/>
                        <a:t>  A[i][j]*v[j]</a:t>
                      </a:r>
                      <a:endParaRPr b="1" sz="3600" u="none" cap="none" strike="noStrike"/>
                    </a:p>
                  </a:txBody>
                  <a:tcPr marT="45725" marB="45725" marR="91450" marL="91450">
                    <a:lnB cap="flat" cmpd="sng" w="12700">
                      <a:solidFill>
                        <a:schemeClr val="dk1"/>
                      </a:solidFill>
                      <a:prstDash val="solid"/>
                      <a:round/>
                      <a:headEnd len="sm" w="sm" type="none"/>
                      <a:tailEnd len="sm" w="sm" type="none"/>
                    </a:lnB>
                  </a:tcPr>
                </a:tc>
              </a:tr>
              <a:tr h="572300">
                <a:tc>
                  <a:txBody>
                    <a:bodyPr/>
                    <a:lstStyle/>
                    <a:p>
                      <a:pPr indent="0" lvl="0" marL="0" marR="0" rtl="0" algn="l">
                        <a:spcBef>
                          <a:spcPts val="0"/>
                        </a:spcBef>
                        <a:spcAft>
                          <a:spcPts val="0"/>
                        </a:spcAft>
                        <a:buClr>
                          <a:srgbClr val="FF0000"/>
                        </a:buClr>
                        <a:buSzPts val="3600"/>
                        <a:buFont typeface="Libre Franklin"/>
                        <a:buNone/>
                      </a:pPr>
                      <a:r>
                        <a:rPr b="1" lang="en-US" sz="3600" u="none" cap="none" strike="noStrike">
                          <a:solidFill>
                            <a:srgbClr val="FF0000"/>
                          </a:solidFill>
                        </a:rPr>
                        <a:t>1</a:t>
                      </a:r>
                      <a:endParaRPr b="1" sz="3600" u="none" cap="none" strike="noStrike">
                        <a:solidFill>
                          <a:srgbClr val="FF0000"/>
                        </a:solidFill>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rgbClr val="FF0000"/>
                        </a:buClr>
                        <a:buSzPts val="3600"/>
                        <a:buFont typeface="Libre Franklin"/>
                        <a:buNone/>
                      </a:pPr>
                      <a:r>
                        <a:rPr b="1" lang="en-US" sz="3600" u="none" cap="none" strike="noStrike">
                          <a:solidFill>
                            <a:srgbClr val="FF0000"/>
                          </a:solidFill>
                        </a:rPr>
                        <a:t>1</a:t>
                      </a:r>
                      <a:endParaRPr b="1" sz="3600" u="none" cap="none" strike="noStrike">
                        <a:solidFill>
                          <a:srgbClr val="FF0000"/>
                        </a:solidFill>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72300">
                <a:tc>
                  <a:txBody>
                    <a:bodyPr/>
                    <a:lstStyle/>
                    <a:p>
                      <a:pPr indent="0" lvl="0" marL="0" marR="0" rtl="0" algn="l">
                        <a:spcBef>
                          <a:spcPts val="0"/>
                        </a:spcBef>
                        <a:spcAft>
                          <a:spcPts val="0"/>
                        </a:spcAft>
                        <a:buClr>
                          <a:srgbClr val="FF0000"/>
                        </a:buClr>
                        <a:buSzPts val="3600"/>
                        <a:buFont typeface="Libre Franklin"/>
                        <a:buNone/>
                      </a:pPr>
                      <a:r>
                        <a:rPr b="1" lang="en-US" sz="3600" u="none" cap="none" strike="noStrike">
                          <a:solidFill>
                            <a:srgbClr val="FF0000"/>
                          </a:solidFill>
                        </a:rPr>
                        <a:t>1</a:t>
                      </a:r>
                      <a:endParaRPr b="1" sz="3600" u="none" cap="none" strike="noStrike">
                        <a:solidFill>
                          <a:srgbClr val="FF0000"/>
                        </a:solidFill>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rgbClr val="FF0000"/>
                        </a:buClr>
                        <a:buSzPts val="3600"/>
                        <a:buFont typeface="Libre Franklin"/>
                        <a:buNone/>
                      </a:pPr>
                      <a:r>
                        <a:rPr b="1" lang="en-US" sz="3600" u="none" cap="none" strike="noStrike">
                          <a:solidFill>
                            <a:srgbClr val="FF0000"/>
                          </a:solidFill>
                        </a:rPr>
                        <a:t>15</a:t>
                      </a:r>
                      <a:endParaRPr b="1" sz="3600" u="none" cap="none" strike="noStrike">
                        <a:solidFill>
                          <a:srgbClr val="FF0000"/>
                        </a:solidFill>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72300">
                <a:tc>
                  <a:txBody>
                    <a:bodyPr/>
                    <a:lstStyle/>
                    <a:p>
                      <a:pPr indent="0" lvl="0" marL="0" marR="0" rtl="0" algn="l">
                        <a:spcBef>
                          <a:spcPts val="0"/>
                        </a:spcBef>
                        <a:spcAft>
                          <a:spcPts val="0"/>
                        </a:spcAft>
                        <a:buClr>
                          <a:srgbClr val="FF0000"/>
                        </a:buClr>
                        <a:buSzPts val="3600"/>
                        <a:buFont typeface="Libre Franklin"/>
                        <a:buNone/>
                      </a:pPr>
                      <a:r>
                        <a:rPr b="1" lang="en-US" sz="3600" u="none" cap="none" strike="noStrike">
                          <a:solidFill>
                            <a:srgbClr val="FF0000"/>
                          </a:solidFill>
                        </a:rPr>
                        <a:t>2</a:t>
                      </a:r>
                      <a:endParaRPr b="1" sz="3600" u="none" cap="none" strike="noStrike">
                        <a:solidFill>
                          <a:srgbClr val="FF0000"/>
                        </a:solidFill>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rgbClr val="FF0000"/>
                        </a:buClr>
                        <a:buSzPts val="3600"/>
                        <a:buFont typeface="Libre Franklin"/>
                        <a:buNone/>
                      </a:pPr>
                      <a:r>
                        <a:rPr b="1" lang="en-US" sz="3600" u="none" cap="none" strike="noStrike">
                          <a:solidFill>
                            <a:srgbClr val="FF0000"/>
                          </a:solidFill>
                        </a:rPr>
                        <a:t>4</a:t>
                      </a:r>
                      <a:endParaRPr b="1" sz="3600" u="none" cap="none" strike="noStrike">
                        <a:solidFill>
                          <a:srgbClr val="FF0000"/>
                        </a:solidFill>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72300">
                <a:tc>
                  <a:txBody>
                    <a:bodyPr/>
                    <a:lstStyle/>
                    <a:p>
                      <a:pPr indent="0" lvl="0" marL="0" marR="0" rtl="0" algn="l">
                        <a:spcBef>
                          <a:spcPts val="0"/>
                        </a:spcBef>
                        <a:spcAft>
                          <a:spcPts val="0"/>
                        </a:spcAft>
                        <a:buClr>
                          <a:srgbClr val="FF0000"/>
                        </a:buClr>
                        <a:buSzPts val="3600"/>
                        <a:buFont typeface="Libre Franklin"/>
                        <a:buNone/>
                      </a:pPr>
                      <a:r>
                        <a:rPr b="1" lang="en-US" sz="3600" u="none" cap="none" strike="noStrike">
                          <a:solidFill>
                            <a:srgbClr val="FF0000"/>
                          </a:solidFill>
                        </a:rPr>
                        <a:t>2</a:t>
                      </a:r>
                      <a:endParaRPr b="1" sz="3600" u="none" cap="none" strike="noStrike">
                        <a:solidFill>
                          <a:srgbClr val="FF0000"/>
                        </a:solidFill>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rgbClr val="FF0000"/>
                        </a:buClr>
                        <a:buSzPts val="3600"/>
                        <a:buFont typeface="Libre Franklin"/>
                        <a:buNone/>
                      </a:pPr>
                      <a:r>
                        <a:rPr b="1" lang="en-US" sz="3600" u="none" cap="none" strike="noStrike">
                          <a:solidFill>
                            <a:srgbClr val="FF0000"/>
                          </a:solidFill>
                        </a:rPr>
                        <a:t>0</a:t>
                      </a:r>
                      <a:endParaRPr b="1" sz="3600" u="none" cap="none" strike="noStrike">
                        <a:solidFill>
                          <a:srgbClr val="FF0000"/>
                        </a:solidFill>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75100">
                <a:tc>
                  <a:txBody>
                    <a:bodyPr/>
                    <a:lstStyle/>
                    <a:p>
                      <a:pPr indent="0" lvl="0" marL="0" marR="0" rtl="0" algn="l">
                        <a:spcBef>
                          <a:spcPts val="0"/>
                        </a:spcBef>
                        <a:spcAft>
                          <a:spcPts val="0"/>
                        </a:spcAft>
                        <a:buClr>
                          <a:srgbClr val="FF0000"/>
                        </a:buClr>
                        <a:buSzPts val="3600"/>
                        <a:buFont typeface="Libre Franklin"/>
                        <a:buNone/>
                      </a:pPr>
                      <a:r>
                        <a:rPr b="1" lang="en-US" sz="3600" u="none" cap="none" strike="noStrike">
                          <a:solidFill>
                            <a:srgbClr val="FF0000"/>
                          </a:solidFill>
                        </a:rPr>
                        <a:t>3</a:t>
                      </a:r>
                      <a:endParaRPr b="1" sz="3600" u="none" cap="none" strike="noStrike">
                        <a:solidFill>
                          <a:srgbClr val="FF0000"/>
                        </a:solidFill>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rgbClr val="FF0000"/>
                        </a:buClr>
                        <a:buSzPts val="3600"/>
                        <a:buFont typeface="Libre Franklin"/>
                        <a:buNone/>
                      </a:pPr>
                      <a:r>
                        <a:rPr b="1" lang="en-US" sz="3600" u="none" cap="none" strike="noStrike">
                          <a:solidFill>
                            <a:srgbClr val="FF0000"/>
                          </a:solidFill>
                        </a:rPr>
                        <a:t>2</a:t>
                      </a:r>
                      <a:endParaRPr b="1" sz="3600" u="none" cap="none" strike="noStrike">
                        <a:solidFill>
                          <a:srgbClr val="FF0000"/>
                        </a:solidFill>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21225">
                <a:tc>
                  <a:txBody>
                    <a:bodyPr/>
                    <a:lstStyle/>
                    <a:p>
                      <a:pPr indent="0" lvl="0" marL="0" marR="0" rtl="0" algn="l">
                        <a:spcBef>
                          <a:spcPts val="0"/>
                        </a:spcBef>
                        <a:spcAft>
                          <a:spcPts val="0"/>
                        </a:spcAft>
                        <a:buClr>
                          <a:srgbClr val="FF0000"/>
                        </a:buClr>
                        <a:buSzPts val="3600"/>
                        <a:buFont typeface="Libre Franklin"/>
                        <a:buNone/>
                      </a:pPr>
                      <a:r>
                        <a:rPr b="1" lang="en-US" sz="3600" u="none" cap="none" strike="noStrike">
                          <a:solidFill>
                            <a:srgbClr val="FF0000"/>
                          </a:solidFill>
                        </a:rPr>
                        <a:t>3</a:t>
                      </a:r>
                      <a:endParaRPr b="1" sz="3600" u="none" cap="none" strike="noStrike">
                        <a:solidFill>
                          <a:srgbClr val="FF0000"/>
                        </a:solidFill>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l">
                        <a:spcBef>
                          <a:spcPts val="0"/>
                        </a:spcBef>
                        <a:spcAft>
                          <a:spcPts val="0"/>
                        </a:spcAft>
                        <a:buClr>
                          <a:srgbClr val="FF0000"/>
                        </a:buClr>
                        <a:buSzPts val="3600"/>
                        <a:buFont typeface="Libre Franklin"/>
                        <a:buNone/>
                      </a:pPr>
                      <a:r>
                        <a:rPr b="1" lang="en-US" sz="3600" u="none" cap="none" strike="noStrike">
                          <a:solidFill>
                            <a:srgbClr val="FF0000"/>
                          </a:solidFill>
                        </a:rPr>
                        <a:t>5</a:t>
                      </a:r>
                      <a:endParaRPr b="1" sz="3600" u="none" cap="none" strike="noStrike">
                        <a:solidFill>
                          <a:srgbClr val="FF0000"/>
                        </a:solidFill>
                      </a:endParaRPr>
                    </a:p>
                  </a:txBody>
                  <a:tcPr marT="45725" marB="45725" marR="91450" marL="91450">
                    <a:lnT cap="flat" cmpd="sng" w="12700">
                      <a:solidFill>
                        <a:schemeClr val="dk1"/>
                      </a:solidFill>
                      <a:prstDash val="solid"/>
                      <a:round/>
                      <a:headEnd len="sm" w="sm" type="none"/>
                      <a:tailEnd len="sm" w="sm" type="none"/>
                    </a:lnT>
                  </a:tcPr>
                </a:tc>
              </a:tr>
            </a:tbl>
          </a:graphicData>
        </a:graphic>
      </p:graphicFrame>
      <p:sp>
        <p:nvSpPr>
          <p:cNvPr id="1314" name="Google Shape;1314;p99"/>
          <p:cNvSpPr txBox="1"/>
          <p:nvPr>
            <p:ph idx="11" type="ftr"/>
          </p:nvPr>
        </p:nvSpPr>
        <p:spPr>
          <a:xfrm>
            <a:off x="2170173" y="6453386"/>
            <a:ext cx="4710600" cy="404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00"/>
          <p:cNvSpPr txBox="1"/>
          <p:nvPr>
            <p:ph type="title"/>
          </p:nvPr>
        </p:nvSpPr>
        <p:spPr>
          <a:xfrm>
            <a:off x="925034" y="-83443"/>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Reduce Phase</a:t>
            </a:r>
            <a:endParaRPr/>
          </a:p>
        </p:txBody>
      </p:sp>
      <p:sp>
        <p:nvSpPr>
          <p:cNvPr id="1320" name="Google Shape;1320;p100"/>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139700" lvl="0" marL="342900" rtl="0" algn="l">
              <a:lnSpc>
                <a:spcPct val="94000"/>
              </a:lnSpc>
              <a:spcBef>
                <a:spcPts val="0"/>
              </a:spcBef>
              <a:spcAft>
                <a:spcPts val="0"/>
              </a:spcAft>
              <a:buClr>
                <a:schemeClr val="dk1"/>
              </a:buClr>
              <a:buSzPts val="3200"/>
              <a:buNone/>
            </a:pPr>
            <a:r>
              <a:t/>
            </a:r>
            <a:endParaRPr/>
          </a:p>
        </p:txBody>
      </p:sp>
      <p:sp>
        <p:nvSpPr>
          <p:cNvPr id="1321" name="Google Shape;1321;p100"/>
          <p:cNvSpPr txBox="1"/>
          <p:nvPr>
            <p:ph idx="12" type="sldNum"/>
          </p:nvPr>
        </p:nvSpPr>
        <p:spPr>
          <a:xfrm>
            <a:off x="7104552" y="6453386"/>
            <a:ext cx="1197300" cy="40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1322" name="Google Shape;1322;p100"/>
          <p:cNvGraphicFramePr/>
          <p:nvPr/>
        </p:nvGraphicFramePr>
        <p:xfrm>
          <a:off x="1861448" y="1988443"/>
          <a:ext cx="3000000" cy="3000000"/>
        </p:xfrm>
        <a:graphic>
          <a:graphicData uri="http://schemas.openxmlformats.org/drawingml/2006/table">
            <a:tbl>
              <a:tblPr bandRow="1" firstRow="1">
                <a:noFill/>
                <a:tableStyleId>{49B79D3B-2A44-4458-BCDE-6A2147C118AB}</a:tableStyleId>
              </a:tblPr>
              <a:tblGrid>
                <a:gridCol w="1830875"/>
                <a:gridCol w="4038700"/>
              </a:tblGrid>
              <a:tr h="703225">
                <a:tc>
                  <a:txBody>
                    <a:bodyPr/>
                    <a:lstStyle/>
                    <a:p>
                      <a:pPr indent="0" lvl="0" marL="0" marR="0" rtl="0" algn="ctr">
                        <a:spcBef>
                          <a:spcPts val="0"/>
                        </a:spcBef>
                        <a:spcAft>
                          <a:spcPts val="0"/>
                        </a:spcAft>
                        <a:buClr>
                          <a:srgbClr val="3333FF"/>
                        </a:buClr>
                        <a:buSzPts val="3600"/>
                        <a:buFont typeface="Libre Franklin"/>
                        <a:buNone/>
                      </a:pPr>
                      <a:r>
                        <a:rPr b="1" lang="en-US" sz="3600" u="none" cap="none" strike="noStrike">
                          <a:solidFill>
                            <a:srgbClr val="3333FF"/>
                          </a:solidFill>
                        </a:rPr>
                        <a:t>i</a:t>
                      </a:r>
                      <a:endParaRPr b="1" sz="3600" u="none" cap="none" strike="noStrike">
                        <a:solidFill>
                          <a:srgbClr val="3333FF"/>
                        </a:solidFill>
                      </a:endParaRPr>
                    </a:p>
                  </a:txBody>
                  <a:tcPr marT="45725" marB="45725" marR="91450" marL="91450">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333FF"/>
                        </a:buClr>
                        <a:buSzPts val="3600"/>
                        <a:buFont typeface="Libre Franklin"/>
                        <a:buNone/>
                      </a:pPr>
                      <a:r>
                        <a:rPr b="1" lang="en-US" sz="3600" u="none" cap="none" strike="noStrike">
                          <a:solidFill>
                            <a:srgbClr val="3333FF"/>
                          </a:solidFill>
                        </a:rPr>
                        <a:t> </a:t>
                      </a:r>
                      <a:r>
                        <a:rPr lang="en-US" sz="3600">
                          <a:solidFill>
                            <a:srgbClr val="3333FF"/>
                          </a:solidFill>
                        </a:rPr>
                        <a:t>result</a:t>
                      </a:r>
                      <a:endParaRPr b="1" sz="3600" u="none" cap="none" strike="noStrike">
                        <a:solidFill>
                          <a:srgbClr val="3333FF"/>
                        </a:solidFill>
                      </a:endParaRPr>
                    </a:p>
                  </a:txBody>
                  <a:tcPr marT="45725" marB="45725" marR="91450" marL="91450">
                    <a:lnB cap="flat" cmpd="sng" w="12700">
                      <a:solidFill>
                        <a:schemeClr val="dk1"/>
                      </a:solidFill>
                      <a:prstDash val="solid"/>
                      <a:round/>
                      <a:headEnd len="sm" w="sm" type="none"/>
                      <a:tailEnd len="sm" w="sm" type="none"/>
                    </a:lnB>
                  </a:tcPr>
                </a:tc>
              </a:tr>
              <a:tr h="896050">
                <a:tc>
                  <a:txBody>
                    <a:bodyPr/>
                    <a:lstStyle/>
                    <a:p>
                      <a:pPr indent="0" lvl="0" marL="0" marR="0" rtl="0" algn="ctr">
                        <a:spcBef>
                          <a:spcPts val="0"/>
                        </a:spcBef>
                        <a:spcAft>
                          <a:spcPts val="0"/>
                        </a:spcAft>
                        <a:buClr>
                          <a:srgbClr val="FF0000"/>
                        </a:buClr>
                        <a:buSzPts val="3600"/>
                        <a:buFont typeface="Libre Franklin"/>
                        <a:buNone/>
                      </a:pPr>
                      <a:r>
                        <a:rPr b="1" lang="en-US" sz="3600" u="none" cap="none" strike="noStrike">
                          <a:solidFill>
                            <a:srgbClr val="FF0000"/>
                          </a:solidFill>
                        </a:rPr>
                        <a:t>1</a:t>
                      </a:r>
                      <a:endParaRPr b="1" sz="3600" u="none" cap="none" strike="noStrike">
                        <a:solidFill>
                          <a:srgbClr val="FF0000"/>
                        </a:solidFill>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FF0000"/>
                        </a:buClr>
                        <a:buSzPts val="3600"/>
                        <a:buFont typeface="Libre Franklin"/>
                        <a:buNone/>
                      </a:pPr>
                      <a:r>
                        <a:rPr b="1" lang="en-US" sz="3600" u="none" cap="none" strike="noStrike">
                          <a:solidFill>
                            <a:srgbClr val="FF0000"/>
                          </a:solidFill>
                        </a:rPr>
                        <a:t>16</a:t>
                      </a:r>
                      <a:endParaRPr b="1" sz="3600" u="none" cap="none" strike="noStrike">
                        <a:solidFill>
                          <a:srgbClr val="FF0000"/>
                        </a:solidFill>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96050">
                <a:tc>
                  <a:txBody>
                    <a:bodyPr/>
                    <a:lstStyle/>
                    <a:p>
                      <a:pPr indent="0" lvl="0" marL="0" marR="0" rtl="0" algn="ctr">
                        <a:spcBef>
                          <a:spcPts val="0"/>
                        </a:spcBef>
                        <a:spcAft>
                          <a:spcPts val="0"/>
                        </a:spcAft>
                        <a:buClr>
                          <a:srgbClr val="FF0000"/>
                        </a:buClr>
                        <a:buSzPts val="3600"/>
                        <a:buFont typeface="Libre Franklin"/>
                        <a:buNone/>
                      </a:pPr>
                      <a:r>
                        <a:rPr b="1" lang="en-US" sz="3600" u="none" cap="none" strike="noStrike">
                          <a:solidFill>
                            <a:srgbClr val="FF0000"/>
                          </a:solidFill>
                        </a:rPr>
                        <a:t>2</a:t>
                      </a:r>
                      <a:endParaRPr b="1" sz="3600" u="none" cap="none" strike="noStrike">
                        <a:solidFill>
                          <a:srgbClr val="FF0000"/>
                        </a:solidFill>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FF0000"/>
                        </a:buClr>
                        <a:buSzPts val="3600"/>
                        <a:buFont typeface="Libre Franklin"/>
                        <a:buNone/>
                      </a:pPr>
                      <a:r>
                        <a:rPr b="1" lang="en-US" sz="3600" u="none" cap="none" strike="noStrike">
                          <a:solidFill>
                            <a:srgbClr val="FF0000"/>
                          </a:solidFill>
                        </a:rPr>
                        <a:t>4</a:t>
                      </a:r>
                      <a:endParaRPr b="1" sz="3600" u="none" cap="none" strike="noStrike">
                        <a:solidFill>
                          <a:srgbClr val="FF0000"/>
                        </a:solidFill>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96050">
                <a:tc>
                  <a:txBody>
                    <a:bodyPr/>
                    <a:lstStyle/>
                    <a:p>
                      <a:pPr indent="0" lvl="0" marL="0" marR="0" rtl="0" algn="ctr">
                        <a:spcBef>
                          <a:spcPts val="0"/>
                        </a:spcBef>
                        <a:spcAft>
                          <a:spcPts val="0"/>
                        </a:spcAft>
                        <a:buClr>
                          <a:srgbClr val="FF0000"/>
                        </a:buClr>
                        <a:buSzPts val="3600"/>
                        <a:buFont typeface="Libre Franklin"/>
                        <a:buNone/>
                      </a:pPr>
                      <a:r>
                        <a:rPr b="1" lang="en-US" sz="3600" u="none" cap="none" strike="noStrike">
                          <a:solidFill>
                            <a:srgbClr val="FF0000"/>
                          </a:solidFill>
                        </a:rPr>
                        <a:t>3</a:t>
                      </a:r>
                      <a:endParaRPr b="1" sz="3600" u="none" cap="none" strike="noStrike">
                        <a:solidFill>
                          <a:srgbClr val="FF0000"/>
                        </a:solidFill>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FF0000"/>
                        </a:buClr>
                        <a:buSzPts val="3600"/>
                        <a:buFont typeface="Libre Franklin"/>
                        <a:buNone/>
                      </a:pPr>
                      <a:r>
                        <a:rPr b="1" lang="en-US" sz="3600" u="none" cap="none" strike="noStrike">
                          <a:solidFill>
                            <a:srgbClr val="FF0000"/>
                          </a:solidFill>
                        </a:rPr>
                        <a:t>7</a:t>
                      </a:r>
                      <a:endParaRPr b="1" sz="3600" u="none" cap="none" strike="noStrike">
                        <a:solidFill>
                          <a:srgbClr val="FF0000"/>
                        </a:solidFill>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323" name="Google Shape;1323;p100"/>
          <p:cNvSpPr txBox="1"/>
          <p:nvPr>
            <p:ph idx="11" type="ftr"/>
          </p:nvPr>
        </p:nvSpPr>
        <p:spPr>
          <a:xfrm>
            <a:off x="2170173" y="6453386"/>
            <a:ext cx="4710600" cy="404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1324" name="Google Shape;1324;p100"/>
          <p:cNvSpPr txBox="1"/>
          <p:nvPr/>
        </p:nvSpPr>
        <p:spPr>
          <a:xfrm>
            <a:off x="2041825" y="5860475"/>
            <a:ext cx="64527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2"/>
                </a:solidFill>
                <a:latin typeface="Libre Franklin"/>
                <a:ea typeface="Libre Franklin"/>
                <a:cs typeface="Libre Franklin"/>
                <a:sym typeface="Libre Franklin"/>
              </a:rPr>
              <a:t>https://www.youtube.com/watch?v=c3loR2znLDI</a:t>
            </a:r>
            <a:endParaRPr sz="2000">
              <a:solidFill>
                <a:schemeClr val="dk2"/>
              </a:solidFill>
              <a:latin typeface="Libre Franklin"/>
              <a:ea typeface="Libre Franklin"/>
              <a:cs typeface="Libre Franklin"/>
              <a:sym typeface="Libre Frankli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30"/>
          <p:cNvSpPr txBox="1"/>
          <p:nvPr>
            <p:ph type="title"/>
          </p:nvPr>
        </p:nvSpPr>
        <p:spPr>
          <a:xfrm>
            <a:off x="1114425" y="365775"/>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University Question</a:t>
            </a:r>
            <a:endParaRPr/>
          </a:p>
        </p:txBody>
      </p:sp>
      <p:sp>
        <p:nvSpPr>
          <p:cNvPr id="1330" name="Google Shape;1330;p130"/>
          <p:cNvSpPr txBox="1"/>
          <p:nvPr>
            <p:ph idx="1" type="body"/>
          </p:nvPr>
        </p:nvSpPr>
        <p:spPr>
          <a:xfrm>
            <a:off x="457200" y="1752600"/>
            <a:ext cx="8229600" cy="4526100"/>
          </a:xfrm>
          <a:prstGeom prst="rect">
            <a:avLst/>
          </a:prstGeom>
          <a:noFill/>
          <a:ln>
            <a:noFill/>
          </a:ln>
        </p:spPr>
        <p:txBody>
          <a:bodyPr anchorCtr="0" anchor="t" bIns="45700" lIns="91425" spcFirstLastPara="1" rIns="91425" wrap="square" tIns="45700">
            <a:normAutofit fontScale="85000" lnSpcReduction="20000"/>
          </a:bodyPr>
          <a:lstStyle/>
          <a:p>
            <a:pPr indent="-333375" lvl="0" marL="342900" rtl="0" algn="just">
              <a:lnSpc>
                <a:spcPct val="94000"/>
              </a:lnSpc>
              <a:spcBef>
                <a:spcPts val="0"/>
              </a:spcBef>
              <a:spcAft>
                <a:spcPts val="0"/>
              </a:spcAft>
              <a:buClr>
                <a:schemeClr val="dk1"/>
              </a:buClr>
              <a:buSzPct val="100000"/>
              <a:buFont typeface="Noto Sans Symbols"/>
              <a:buChar char="❑"/>
            </a:pPr>
            <a:r>
              <a:rPr lang="en-US"/>
              <a:t>Show Map Reduce implementation for the following two tasks using pseudocode.</a:t>
            </a:r>
            <a:endParaRPr/>
          </a:p>
          <a:p>
            <a:pPr indent="-333375" lvl="0" marL="342900" rtl="0" algn="just">
              <a:lnSpc>
                <a:spcPct val="94000"/>
              </a:lnSpc>
              <a:spcBef>
                <a:spcPts val="352"/>
              </a:spcBef>
              <a:spcAft>
                <a:spcPts val="0"/>
              </a:spcAft>
              <a:buClr>
                <a:schemeClr val="dk1"/>
              </a:buClr>
              <a:buSzPct val="100000"/>
              <a:buFont typeface="Noto Sans Symbols"/>
              <a:buChar char="❑"/>
            </a:pPr>
            <a:r>
              <a:rPr lang="en-US"/>
              <a:t>            i) Join of two relations with an example</a:t>
            </a:r>
            <a:endParaRPr/>
          </a:p>
          <a:p>
            <a:pPr indent="-333375" lvl="0" marL="342900" rtl="0" algn="just">
              <a:lnSpc>
                <a:spcPct val="94000"/>
              </a:lnSpc>
              <a:spcBef>
                <a:spcPts val="352"/>
              </a:spcBef>
              <a:spcAft>
                <a:spcPts val="0"/>
              </a:spcAft>
              <a:buClr>
                <a:schemeClr val="dk1"/>
              </a:buClr>
              <a:buSzPct val="100000"/>
              <a:buFont typeface="Noto Sans Symbols"/>
              <a:buChar char="❑"/>
            </a:pPr>
            <a:r>
              <a:rPr lang="en-US"/>
              <a:t>            ii)Multiplication of two matrices with one Map reduce step.   [FH-2016 COMP]</a:t>
            </a:r>
            <a:endParaRPr/>
          </a:p>
          <a:p>
            <a:pPr indent="-333375" lvl="0" marL="342900" rtl="0" algn="just">
              <a:lnSpc>
                <a:spcPct val="94000"/>
              </a:lnSpc>
              <a:spcBef>
                <a:spcPts val="352"/>
              </a:spcBef>
              <a:spcAft>
                <a:spcPts val="0"/>
              </a:spcAft>
              <a:buClr>
                <a:schemeClr val="dk1"/>
              </a:buClr>
              <a:buSzPct val="100000"/>
              <a:buFont typeface="Noto Sans Symbols"/>
              <a:buChar char="❑"/>
            </a:pPr>
            <a:r>
              <a:rPr lang="en-US"/>
              <a:t>Explain Matrix –Vector multiplication algorithm by Map Reduce [FH- 2016 IT]</a:t>
            </a:r>
            <a:endParaRPr/>
          </a:p>
          <a:p>
            <a:pPr indent="0" lvl="0" marL="384048" rtl="0" algn="just">
              <a:lnSpc>
                <a:spcPct val="94000"/>
              </a:lnSpc>
              <a:spcBef>
                <a:spcPts val="352"/>
              </a:spcBef>
              <a:spcAft>
                <a:spcPts val="0"/>
              </a:spcAft>
              <a:buNone/>
            </a:pPr>
            <a:r>
              <a:t/>
            </a:r>
            <a:endParaRPr/>
          </a:p>
          <a:p>
            <a:pPr indent="-333375" lvl="0" marL="342900" rtl="0" algn="just">
              <a:lnSpc>
                <a:spcPct val="94000"/>
              </a:lnSpc>
              <a:spcBef>
                <a:spcPts val="352"/>
              </a:spcBef>
              <a:spcAft>
                <a:spcPts val="0"/>
              </a:spcAft>
              <a:buClr>
                <a:schemeClr val="dk1"/>
              </a:buClr>
              <a:buSzPct val="100000"/>
              <a:buFont typeface="Noto Sans Symbols"/>
              <a:buChar char="❑"/>
            </a:pPr>
            <a:r>
              <a:rPr lang="en-US"/>
              <a:t> Give 2-Step Map Reduce algorithm to multiply two large matrices. [SH2016- Comp]</a:t>
            </a:r>
            <a:endParaRPr/>
          </a:p>
          <a:p>
            <a:pPr indent="-333375" lvl="0" marL="342900" rtl="0" algn="just">
              <a:lnSpc>
                <a:spcPct val="94000"/>
              </a:lnSpc>
              <a:spcBef>
                <a:spcPts val="352"/>
              </a:spcBef>
              <a:spcAft>
                <a:spcPts val="0"/>
              </a:spcAft>
              <a:buClr>
                <a:schemeClr val="dk1"/>
              </a:buClr>
              <a:buSzPct val="100000"/>
              <a:buFont typeface="Noto Sans Symbols"/>
              <a:buChar char="❑"/>
            </a:pPr>
            <a:r>
              <a:rPr lang="en-US"/>
              <a:t>Give Map Reduce algorithm for Natural Join of two relations  [SH-2016 Comp]</a:t>
            </a:r>
            <a:endParaRPr/>
          </a:p>
          <a:p>
            <a:pPr indent="-333375" lvl="0" marL="342900" rtl="0" algn="just">
              <a:lnSpc>
                <a:spcPct val="94000"/>
              </a:lnSpc>
              <a:spcBef>
                <a:spcPts val="352"/>
              </a:spcBef>
              <a:spcAft>
                <a:spcPts val="0"/>
              </a:spcAft>
              <a:buClr>
                <a:schemeClr val="dk1"/>
              </a:buClr>
              <a:buSzPct val="100000"/>
              <a:buFont typeface="Noto Sans Symbols"/>
              <a:buChar char="❑"/>
            </a:pPr>
            <a:r>
              <a:rPr lang="en-US"/>
              <a:t>Show Map Reduce implementation for the following two tasks using pseudocode.</a:t>
            </a:r>
            <a:endParaRPr/>
          </a:p>
          <a:p>
            <a:pPr indent="-333375" lvl="0" marL="342900" rtl="0" algn="just">
              <a:lnSpc>
                <a:spcPct val="94000"/>
              </a:lnSpc>
              <a:spcBef>
                <a:spcPts val="352"/>
              </a:spcBef>
              <a:spcAft>
                <a:spcPts val="0"/>
              </a:spcAft>
              <a:buClr>
                <a:schemeClr val="dk1"/>
              </a:buClr>
              <a:buSzPct val="100000"/>
              <a:buFont typeface="Noto Sans Symbols"/>
              <a:buChar char="❑"/>
            </a:pPr>
            <a:r>
              <a:rPr lang="en-US"/>
              <a:t>                - Multiplication of two matrices</a:t>
            </a:r>
            <a:endParaRPr/>
          </a:p>
          <a:p>
            <a:pPr indent="-333375" lvl="0" marL="342900" rtl="0" algn="just">
              <a:lnSpc>
                <a:spcPct val="94000"/>
              </a:lnSpc>
              <a:spcBef>
                <a:spcPts val="352"/>
              </a:spcBef>
              <a:spcAft>
                <a:spcPts val="0"/>
              </a:spcAft>
              <a:buClr>
                <a:schemeClr val="dk1"/>
              </a:buClr>
              <a:buSzPct val="100000"/>
              <a:buFont typeface="Noto Sans Symbols"/>
              <a:buChar char="❑"/>
            </a:pPr>
            <a:r>
              <a:rPr lang="en-US"/>
              <a:t>               - Computing Group By and aggregation of a relational table</a:t>
            </a:r>
            <a:endParaRPr/>
          </a:p>
          <a:p>
            <a:pPr indent="-333375" lvl="0" marL="342900" rtl="0" algn="just">
              <a:lnSpc>
                <a:spcPct val="94000"/>
              </a:lnSpc>
              <a:spcBef>
                <a:spcPts val="352"/>
              </a:spcBef>
              <a:spcAft>
                <a:spcPts val="0"/>
              </a:spcAft>
              <a:buClr>
                <a:schemeClr val="dk1"/>
              </a:buClr>
              <a:buSzPct val="100000"/>
              <a:buFont typeface="Noto Sans Symbols"/>
              <a:buChar char="❑"/>
            </a:pPr>
            <a:r>
              <a:rPr lang="en-US"/>
              <a:t>     </a:t>
            </a:r>
            <a:endParaRPr/>
          </a:p>
          <a:p>
            <a:pPr indent="-231140" lvl="0" marL="342900" rtl="0" algn="l">
              <a:lnSpc>
                <a:spcPct val="94000"/>
              </a:lnSpc>
              <a:spcBef>
                <a:spcPts val="352"/>
              </a:spcBef>
              <a:spcAft>
                <a:spcPts val="0"/>
              </a:spcAft>
              <a:buClr>
                <a:schemeClr val="dk1"/>
              </a:buClr>
              <a:buSzPct val="100000"/>
              <a:buFont typeface="Noto Sans Symbols"/>
              <a:buNone/>
            </a:pPr>
            <a:r>
              <a:t/>
            </a:r>
            <a:endParaRPr/>
          </a:p>
          <a:p>
            <a:pPr indent="-231140" lvl="0" marL="342900" rtl="0" algn="l">
              <a:lnSpc>
                <a:spcPct val="94000"/>
              </a:lnSpc>
              <a:spcBef>
                <a:spcPts val="352"/>
              </a:spcBef>
              <a:spcAft>
                <a:spcPts val="0"/>
              </a:spcAft>
              <a:buClr>
                <a:schemeClr val="dk1"/>
              </a:buClr>
              <a:buSzPct val="100000"/>
              <a:buFont typeface="Noto Sans Symbols"/>
              <a:buNone/>
            </a:pPr>
            <a:r>
              <a:t/>
            </a:r>
            <a:endParaRPr/>
          </a:p>
          <a:p>
            <a:pPr indent="-231140" lvl="0" marL="342900" rtl="0" algn="l">
              <a:lnSpc>
                <a:spcPct val="94000"/>
              </a:lnSpc>
              <a:spcBef>
                <a:spcPts val="352"/>
              </a:spcBef>
              <a:spcAft>
                <a:spcPts val="0"/>
              </a:spcAft>
              <a:buClr>
                <a:schemeClr val="dk1"/>
              </a:buClr>
              <a:buSzPct val="100000"/>
              <a:buFont typeface="Noto Sans Symbols"/>
              <a:buNone/>
            </a:pPr>
            <a:r>
              <a:t/>
            </a:r>
            <a:endParaRPr/>
          </a:p>
        </p:txBody>
      </p:sp>
      <p:sp>
        <p:nvSpPr>
          <p:cNvPr id="1331" name="Google Shape;1331;p13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4"/>
          <p:cNvSpPr txBox="1"/>
          <p:nvPr>
            <p:ph type="title"/>
          </p:nvPr>
        </p:nvSpPr>
        <p:spPr>
          <a:xfrm>
            <a:off x="502261" y="-235843"/>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Task: Word Count</a:t>
            </a:r>
            <a:endParaRPr/>
          </a:p>
        </p:txBody>
      </p:sp>
      <p:sp>
        <p:nvSpPr>
          <p:cNvPr id="292" name="Google Shape;292;p14"/>
          <p:cNvSpPr txBox="1"/>
          <p:nvPr>
            <p:ph idx="1" type="body"/>
          </p:nvPr>
        </p:nvSpPr>
        <p:spPr>
          <a:xfrm>
            <a:off x="925033" y="745090"/>
            <a:ext cx="8055300" cy="3581400"/>
          </a:xfrm>
          <a:prstGeom prst="rect">
            <a:avLst/>
          </a:prstGeom>
          <a:noFill/>
          <a:ln>
            <a:noFill/>
          </a:ln>
        </p:spPr>
        <p:txBody>
          <a:bodyPr anchorCtr="0" anchor="t" bIns="45700" lIns="91425" spcFirstLastPara="1" rIns="91425" wrap="square" tIns="45700">
            <a:noAutofit/>
          </a:bodyPr>
          <a:lstStyle/>
          <a:p>
            <a:pPr indent="0" lvl="0" marL="118870" rtl="0" algn="l">
              <a:lnSpc>
                <a:spcPct val="94000"/>
              </a:lnSpc>
              <a:spcBef>
                <a:spcPts val="0"/>
              </a:spcBef>
              <a:spcAft>
                <a:spcPts val="0"/>
              </a:spcAft>
              <a:buClr>
                <a:schemeClr val="accent2"/>
              </a:buClr>
              <a:buSzPts val="2800"/>
              <a:buNone/>
            </a:pPr>
            <a:r>
              <a:t/>
            </a:r>
            <a:endParaRPr b="1" sz="2800">
              <a:solidFill>
                <a:srgbClr val="FF0000"/>
              </a:solidFill>
            </a:endParaRPr>
          </a:p>
          <a:p>
            <a:pPr indent="0" lvl="0" marL="118871" rtl="0" algn="l">
              <a:lnSpc>
                <a:spcPct val="94000"/>
              </a:lnSpc>
              <a:spcBef>
                <a:spcPts val="0"/>
              </a:spcBef>
              <a:spcAft>
                <a:spcPts val="0"/>
              </a:spcAft>
              <a:buClr>
                <a:schemeClr val="accent2"/>
              </a:buClr>
              <a:buSzPts val="2800"/>
              <a:buNone/>
            </a:pPr>
            <a:r>
              <a:rPr b="1" lang="en-US" sz="2800">
                <a:solidFill>
                  <a:srgbClr val="FF0000"/>
                </a:solidFill>
              </a:rPr>
              <a:t>Case 1:</a:t>
            </a:r>
            <a:r>
              <a:rPr lang="en-US" sz="2800">
                <a:solidFill>
                  <a:srgbClr val="FF0000"/>
                </a:solidFill>
              </a:rPr>
              <a:t> </a:t>
            </a:r>
            <a:endParaRPr sz="2800">
              <a:solidFill>
                <a:srgbClr val="FF0000"/>
              </a:solidFill>
            </a:endParaRPr>
          </a:p>
          <a:p>
            <a:pPr indent="-285750" lvl="1" marL="742950" rtl="0" algn="l">
              <a:lnSpc>
                <a:spcPct val="94000"/>
              </a:lnSpc>
              <a:spcBef>
                <a:spcPts val="518"/>
              </a:spcBef>
              <a:spcAft>
                <a:spcPts val="0"/>
              </a:spcAft>
              <a:buClr>
                <a:schemeClr val="dk1"/>
              </a:buClr>
              <a:buSzPts val="2800"/>
              <a:buChar char="–"/>
            </a:pPr>
            <a:r>
              <a:rPr lang="en-US" sz="2800"/>
              <a:t>File too large for memory, but all &lt;word, count&gt; pairs fit in memory</a:t>
            </a:r>
            <a:endParaRPr sz="2800"/>
          </a:p>
          <a:p>
            <a:pPr indent="0" lvl="0" marL="118871" rtl="0" algn="l">
              <a:lnSpc>
                <a:spcPct val="94000"/>
              </a:lnSpc>
              <a:spcBef>
                <a:spcPts val="592"/>
              </a:spcBef>
              <a:spcAft>
                <a:spcPts val="0"/>
              </a:spcAft>
              <a:buClr>
                <a:schemeClr val="accent2"/>
              </a:buClr>
              <a:buSzPts val="2800"/>
              <a:buNone/>
            </a:pPr>
            <a:r>
              <a:rPr b="1" lang="en-US" sz="2800">
                <a:solidFill>
                  <a:srgbClr val="FF0000"/>
                </a:solidFill>
              </a:rPr>
              <a:t>Case 2:</a:t>
            </a:r>
            <a:endParaRPr sz="2800">
              <a:solidFill>
                <a:srgbClr val="FF0000"/>
              </a:solidFill>
            </a:endParaRPr>
          </a:p>
          <a:p>
            <a:pPr indent="-342900" lvl="0" marL="342900" rtl="0" algn="l">
              <a:lnSpc>
                <a:spcPct val="94000"/>
              </a:lnSpc>
              <a:spcBef>
                <a:spcPts val="592"/>
              </a:spcBef>
              <a:spcAft>
                <a:spcPts val="0"/>
              </a:spcAft>
              <a:buClr>
                <a:schemeClr val="dk1"/>
              </a:buClr>
              <a:buSzPts val="2800"/>
              <a:buChar char="•"/>
            </a:pPr>
            <a:r>
              <a:rPr lang="en-US" sz="2800"/>
              <a:t>Count occurrences of words:</a:t>
            </a:r>
            <a:endParaRPr sz="2800"/>
          </a:p>
          <a:p>
            <a:pPr indent="-342900" lvl="0" marL="342900" rtl="0" algn="l">
              <a:lnSpc>
                <a:spcPct val="94000"/>
              </a:lnSpc>
              <a:spcBef>
                <a:spcPts val="592"/>
              </a:spcBef>
              <a:spcAft>
                <a:spcPts val="0"/>
              </a:spcAft>
              <a:buClr>
                <a:schemeClr val="dk1"/>
              </a:buClr>
              <a:buSzPts val="2800"/>
              <a:buChar char="•"/>
            </a:pPr>
            <a:r>
              <a:rPr lang="en-US" sz="2800"/>
              <a:t>Case 2 captures the essence of </a:t>
            </a:r>
            <a:r>
              <a:rPr b="1" lang="en-US" sz="2800">
                <a:solidFill>
                  <a:schemeClr val="accent2"/>
                </a:solidFill>
              </a:rPr>
              <a:t>MapReduce</a:t>
            </a:r>
            <a:endParaRPr b="1" sz="2800">
              <a:solidFill>
                <a:schemeClr val="accent2"/>
              </a:solidFill>
            </a:endParaRPr>
          </a:p>
          <a:p>
            <a:pPr indent="-285750" lvl="1" marL="742950" rtl="0" algn="l">
              <a:lnSpc>
                <a:spcPct val="94000"/>
              </a:lnSpc>
              <a:spcBef>
                <a:spcPts val="518"/>
              </a:spcBef>
              <a:spcAft>
                <a:spcPts val="0"/>
              </a:spcAft>
              <a:buClr>
                <a:schemeClr val="dk1"/>
              </a:buClr>
              <a:buSzPts val="2800"/>
              <a:buFont typeface="Noto Sans Symbols"/>
              <a:buNone/>
            </a:pPr>
            <a:r>
              <a:t/>
            </a:r>
            <a:endParaRPr sz="2800"/>
          </a:p>
          <a:p>
            <a:pPr indent="-154940" lvl="0" marL="342900" rtl="0" algn="l">
              <a:lnSpc>
                <a:spcPct val="94000"/>
              </a:lnSpc>
              <a:spcBef>
                <a:spcPts val="592"/>
              </a:spcBef>
              <a:spcAft>
                <a:spcPts val="0"/>
              </a:spcAft>
              <a:buClr>
                <a:schemeClr val="dk1"/>
              </a:buClr>
              <a:buSzPts val="2800"/>
              <a:buNone/>
            </a:pPr>
            <a:r>
              <a:t/>
            </a:r>
            <a:endParaRPr sz="2800"/>
          </a:p>
          <a:p>
            <a:pPr indent="-154940" lvl="0" marL="342900" rtl="0" algn="l">
              <a:lnSpc>
                <a:spcPct val="94000"/>
              </a:lnSpc>
              <a:spcBef>
                <a:spcPts val="592"/>
              </a:spcBef>
              <a:spcAft>
                <a:spcPts val="0"/>
              </a:spcAft>
              <a:buClr>
                <a:schemeClr val="dk1"/>
              </a:buClr>
              <a:buSzPts val="2800"/>
              <a:buNone/>
            </a:pPr>
            <a:r>
              <a:t/>
            </a:r>
            <a:endParaRPr sz="2800"/>
          </a:p>
        </p:txBody>
      </p:sp>
      <p:sp>
        <p:nvSpPr>
          <p:cNvPr id="293" name="Google Shape;293;p1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94" name="Google Shape;294;p1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92">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xEl>
                                              <p:pRg end="6" st="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xEl>
                                              <p:pRg end="7" st="7"/>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g260c06622fa_0_10"/>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38" name="Google Shape;1338;g260c06622fa_0_10"/>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339" name="Google Shape;1339;g260c06622fa_0_10"/>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1340" name="Google Shape;1340;g260c06622fa_0_10"/>
          <p:cNvPicPr preferRelativeResize="0"/>
          <p:nvPr/>
        </p:nvPicPr>
        <p:blipFill>
          <a:blip r:embed="rId3">
            <a:alphaModFix/>
          </a:blip>
          <a:stretch>
            <a:fillRect/>
          </a:stretch>
        </p:blipFill>
        <p:spPr>
          <a:xfrm>
            <a:off x="0" y="0"/>
            <a:ext cx="9144000" cy="6858000"/>
          </a:xfrm>
          <a:prstGeom prst="rect">
            <a:avLst/>
          </a:prstGeom>
          <a:noFill/>
          <a:ln>
            <a:noFill/>
          </a:ln>
        </p:spPr>
      </p:pic>
      <p:pic>
        <p:nvPicPr>
          <p:cNvPr id="1341" name="Google Shape;1341;g260c06622fa_0_10"/>
          <p:cNvPicPr preferRelativeResize="0"/>
          <p:nvPr/>
        </p:nvPicPr>
        <p:blipFill>
          <a:blip r:embed="rId4">
            <a:alphaModFix/>
          </a:blip>
          <a:stretch>
            <a:fillRect/>
          </a:stretch>
        </p:blipFill>
        <p:spPr>
          <a:xfrm>
            <a:off x="0" y="0"/>
            <a:ext cx="9144000" cy="6858000"/>
          </a:xfrm>
          <a:prstGeom prst="rect">
            <a:avLst/>
          </a:prstGeom>
          <a:noFill/>
          <a:ln>
            <a:noFill/>
          </a:ln>
        </p:spPr>
      </p:pic>
      <p:pic>
        <p:nvPicPr>
          <p:cNvPr id="1342" name="Google Shape;1342;g260c06622fa_0_10"/>
          <p:cNvPicPr preferRelativeResize="0"/>
          <p:nvPr/>
        </p:nvPicPr>
        <p:blipFill>
          <a:blip r:embed="rId5">
            <a:alphaModFix/>
          </a:blip>
          <a:stretch>
            <a:fillRect/>
          </a:stretch>
        </p:blipFill>
        <p:spPr>
          <a:xfrm>
            <a:off x="0" y="0"/>
            <a:ext cx="9144000" cy="6858000"/>
          </a:xfrm>
          <a:prstGeom prst="rect">
            <a:avLst/>
          </a:prstGeom>
          <a:noFill/>
          <a:ln>
            <a:noFill/>
          </a:ln>
        </p:spPr>
      </p:pic>
      <p:pic>
        <p:nvPicPr>
          <p:cNvPr id="1343" name="Google Shape;1343;g260c06622fa_0_10"/>
          <p:cNvPicPr preferRelativeResize="0"/>
          <p:nvPr/>
        </p:nvPicPr>
        <p:blipFill>
          <a:blip r:embed="rId6">
            <a:alphaModFix/>
          </a:blip>
          <a:stretch>
            <a:fillRect/>
          </a:stretch>
        </p:blipFill>
        <p:spPr>
          <a:xfrm>
            <a:off x="0" y="0"/>
            <a:ext cx="9144000" cy="68580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g260c06622fa_0_17"/>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50" name="Google Shape;1350;g260c06622fa_0_17"/>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351" name="Google Shape;1351;g260c06622fa_0_17"/>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1352" name="Google Shape;1352;g260c06622fa_0_17"/>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g260c06622fa_0_24"/>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59" name="Google Shape;1359;g260c06622fa_0_24"/>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1360" name="Google Shape;1360;g260c06622fa_0_24"/>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1361" name="Google Shape;1361;g260c06622fa_0_24"/>
          <p:cNvPicPr preferRelativeResize="0"/>
          <p:nvPr/>
        </p:nvPicPr>
        <p:blipFill>
          <a:blip r:embed="rId3">
            <a:alphaModFix/>
          </a:blip>
          <a:stretch>
            <a:fillRect/>
          </a:stretch>
        </p:blipFill>
        <p:spPr>
          <a:xfrm>
            <a:off x="0" y="0"/>
            <a:ext cx="9144000" cy="6858000"/>
          </a:xfrm>
          <a:prstGeom prst="rect">
            <a:avLst/>
          </a:prstGeom>
          <a:noFill/>
          <a:ln>
            <a:noFill/>
          </a:ln>
        </p:spPr>
      </p:pic>
      <p:pic>
        <p:nvPicPr>
          <p:cNvPr id="1362" name="Google Shape;1362;g260c06622fa_0_24"/>
          <p:cNvPicPr preferRelativeResize="0"/>
          <p:nvPr/>
        </p:nvPicPr>
        <p:blipFill>
          <a:blip r:embed="rId4">
            <a:alphaModFix/>
          </a:blip>
          <a:stretch>
            <a:fillRect/>
          </a:stretch>
        </p:blipFill>
        <p:spPr>
          <a:xfrm>
            <a:off x="0" y="0"/>
            <a:ext cx="914400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ef61ca4f30_0_0"/>
          <p:cNvSpPr txBox="1"/>
          <p:nvPr>
            <p:ph type="title"/>
          </p:nvPr>
        </p:nvSpPr>
        <p:spPr>
          <a:xfrm>
            <a:off x="971550" y="0"/>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What is MapReduce??</a:t>
            </a:r>
            <a:endParaRPr/>
          </a:p>
        </p:txBody>
      </p:sp>
      <p:sp>
        <p:nvSpPr>
          <p:cNvPr id="300" name="Google Shape;300;g2ef61ca4f30_0_0"/>
          <p:cNvSpPr txBox="1"/>
          <p:nvPr>
            <p:ph idx="1" type="body"/>
          </p:nvPr>
        </p:nvSpPr>
        <p:spPr>
          <a:xfrm>
            <a:off x="457200" y="1340768"/>
            <a:ext cx="8229600" cy="5328600"/>
          </a:xfrm>
          <a:prstGeom prst="rect">
            <a:avLst/>
          </a:prstGeom>
          <a:noFill/>
          <a:ln>
            <a:noFill/>
          </a:ln>
        </p:spPr>
        <p:txBody>
          <a:bodyPr anchorCtr="0" anchor="t" bIns="45700" lIns="91425" spcFirstLastPara="1" rIns="91425" wrap="square" tIns="45700">
            <a:normAutofit/>
          </a:bodyPr>
          <a:lstStyle/>
          <a:p>
            <a:pPr indent="-342900" lvl="0" marL="342900" rtl="0" algn="just">
              <a:lnSpc>
                <a:spcPct val="94000"/>
              </a:lnSpc>
              <a:spcBef>
                <a:spcPts val="0"/>
              </a:spcBef>
              <a:spcAft>
                <a:spcPts val="0"/>
              </a:spcAft>
              <a:buClr>
                <a:srgbClr val="0000FF"/>
              </a:buClr>
              <a:buSzPts val="2400"/>
              <a:buChar char="•"/>
            </a:pPr>
            <a:r>
              <a:rPr lang="en-US" sz="2400">
                <a:solidFill>
                  <a:srgbClr val="0000FF"/>
                </a:solidFill>
              </a:rPr>
              <a:t>Map Reduce is a processing technique and a program model for distributed computing based on java. </a:t>
            </a:r>
            <a:endParaRPr sz="2400">
              <a:solidFill>
                <a:srgbClr val="0000FF"/>
              </a:solidFill>
            </a:endParaRPr>
          </a:p>
          <a:p>
            <a:pPr indent="0" lvl="0" marL="384048" rtl="0" algn="just">
              <a:lnSpc>
                <a:spcPct val="94000"/>
              </a:lnSpc>
              <a:spcBef>
                <a:spcPts val="0"/>
              </a:spcBef>
              <a:spcAft>
                <a:spcPts val="0"/>
              </a:spcAft>
              <a:buNone/>
            </a:pPr>
            <a:r>
              <a:t/>
            </a:r>
            <a:endParaRPr sz="2400">
              <a:solidFill>
                <a:srgbClr val="0000FF"/>
              </a:solidFill>
            </a:endParaRPr>
          </a:p>
          <a:p>
            <a:pPr indent="-342900" lvl="0" marL="342900" rtl="0" algn="just">
              <a:lnSpc>
                <a:spcPct val="94000"/>
              </a:lnSpc>
              <a:spcBef>
                <a:spcPts val="544"/>
              </a:spcBef>
              <a:spcAft>
                <a:spcPts val="0"/>
              </a:spcAft>
              <a:buClr>
                <a:schemeClr val="dk1"/>
              </a:buClr>
              <a:buSzPts val="2400"/>
              <a:buChar char="•"/>
            </a:pPr>
            <a:r>
              <a:rPr lang="en-US" sz="2400"/>
              <a:t>The Map Reduce algorithm contains two important tasks, namely Map and Reduce. </a:t>
            </a:r>
            <a:endParaRPr sz="2400"/>
          </a:p>
          <a:p>
            <a:pPr indent="-342900" lvl="0" marL="342900" rtl="0" algn="just">
              <a:lnSpc>
                <a:spcPct val="94000"/>
              </a:lnSpc>
              <a:spcBef>
                <a:spcPts val="544"/>
              </a:spcBef>
              <a:spcAft>
                <a:spcPts val="0"/>
              </a:spcAft>
              <a:buClr>
                <a:srgbClr val="0000FF"/>
              </a:buClr>
              <a:buSzPts val="2400"/>
              <a:buChar char="•"/>
            </a:pPr>
            <a:r>
              <a:rPr lang="en-US" sz="2400">
                <a:solidFill>
                  <a:srgbClr val="0000FF"/>
                </a:solidFill>
              </a:rPr>
              <a:t>Map takes a set of data and converts it into another set of data, where individual elements are broken down into tuples (key/value pairs). </a:t>
            </a:r>
            <a:endParaRPr sz="2400"/>
          </a:p>
          <a:p>
            <a:pPr indent="0" lvl="0" marL="384048" rtl="0" algn="just">
              <a:lnSpc>
                <a:spcPct val="94000"/>
              </a:lnSpc>
              <a:spcBef>
                <a:spcPts val="544"/>
              </a:spcBef>
              <a:spcAft>
                <a:spcPts val="0"/>
              </a:spcAft>
              <a:buNone/>
            </a:pPr>
            <a:r>
              <a:t/>
            </a:r>
            <a:endParaRPr sz="2400"/>
          </a:p>
        </p:txBody>
      </p:sp>
      <p:sp>
        <p:nvSpPr>
          <p:cNvPr id="301" name="Google Shape;301;g2ef61ca4f30_0_0"/>
          <p:cNvSpPr txBox="1"/>
          <p:nvPr>
            <p:ph idx="12" type="sldNum"/>
          </p:nvPr>
        </p:nvSpPr>
        <p:spPr>
          <a:xfrm>
            <a:off x="7104552" y="6453386"/>
            <a:ext cx="1197300" cy="40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02" name="Google Shape;302;g2ef61ca4f30_0_0"/>
          <p:cNvSpPr txBox="1"/>
          <p:nvPr>
            <p:ph idx="11" type="ftr"/>
          </p:nvPr>
        </p:nvSpPr>
        <p:spPr>
          <a:xfrm>
            <a:off x="2170173" y="6453386"/>
            <a:ext cx="4710600" cy="404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5"/>
          <p:cNvSpPr txBox="1"/>
          <p:nvPr>
            <p:ph type="title"/>
          </p:nvPr>
        </p:nvSpPr>
        <p:spPr>
          <a:xfrm>
            <a:off x="971550" y="0"/>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What is MapReduce??</a:t>
            </a:r>
            <a:endParaRPr/>
          </a:p>
        </p:txBody>
      </p:sp>
      <p:sp>
        <p:nvSpPr>
          <p:cNvPr id="308" name="Google Shape;308;p15"/>
          <p:cNvSpPr txBox="1"/>
          <p:nvPr>
            <p:ph idx="1" type="body"/>
          </p:nvPr>
        </p:nvSpPr>
        <p:spPr>
          <a:xfrm>
            <a:off x="457200" y="1340768"/>
            <a:ext cx="8229600" cy="5328600"/>
          </a:xfrm>
          <a:prstGeom prst="rect">
            <a:avLst/>
          </a:prstGeom>
          <a:noFill/>
          <a:ln>
            <a:noFill/>
          </a:ln>
        </p:spPr>
        <p:txBody>
          <a:bodyPr anchorCtr="0" anchor="t" bIns="45700" lIns="91425" spcFirstLastPara="1" rIns="91425" wrap="square" tIns="45700">
            <a:normAutofit/>
          </a:bodyPr>
          <a:lstStyle/>
          <a:p>
            <a:pPr indent="0" lvl="0" marL="384048" rtl="0" algn="just">
              <a:lnSpc>
                <a:spcPct val="94000"/>
              </a:lnSpc>
              <a:spcBef>
                <a:spcPts val="544"/>
              </a:spcBef>
              <a:spcAft>
                <a:spcPts val="0"/>
              </a:spcAft>
              <a:buNone/>
            </a:pPr>
            <a:r>
              <a:t/>
            </a:r>
            <a:endParaRPr sz="2400"/>
          </a:p>
          <a:p>
            <a:pPr indent="-342900" lvl="0" marL="342900" rtl="0" algn="just">
              <a:lnSpc>
                <a:spcPct val="94000"/>
              </a:lnSpc>
              <a:spcBef>
                <a:spcPts val="544"/>
              </a:spcBef>
              <a:spcAft>
                <a:spcPts val="0"/>
              </a:spcAft>
              <a:buClr>
                <a:schemeClr val="dk1"/>
              </a:buClr>
              <a:buSzPts val="2400"/>
              <a:buChar char="•"/>
            </a:pPr>
            <a:r>
              <a:rPr lang="en-US" sz="2400"/>
              <a:t>Secondly, reduce task, which takes the output from a map as an input and combines those data tuples into a smaller set of tuples. </a:t>
            </a:r>
            <a:endParaRPr sz="2400"/>
          </a:p>
          <a:p>
            <a:pPr indent="-342900" lvl="0" marL="342900" rtl="0" algn="just">
              <a:lnSpc>
                <a:spcPct val="94000"/>
              </a:lnSpc>
              <a:spcBef>
                <a:spcPts val="544"/>
              </a:spcBef>
              <a:spcAft>
                <a:spcPts val="0"/>
              </a:spcAft>
              <a:buClr>
                <a:srgbClr val="0000FF"/>
              </a:buClr>
              <a:buSzPts val="2400"/>
              <a:buChar char="•"/>
            </a:pPr>
            <a:r>
              <a:rPr lang="en-US" sz="2400">
                <a:solidFill>
                  <a:srgbClr val="0000FF"/>
                </a:solidFill>
              </a:rPr>
              <a:t>As the sequence of the name Map Reduce implies, the reduce task is always performed after the map job</a:t>
            </a:r>
            <a:r>
              <a:rPr lang="en-US" sz="2400"/>
              <a:t>.</a:t>
            </a:r>
            <a:endParaRPr sz="2400"/>
          </a:p>
        </p:txBody>
      </p:sp>
      <p:sp>
        <p:nvSpPr>
          <p:cNvPr id="309" name="Google Shape;309;p1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10" name="Google Shape;310;p1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6"/>
          <p:cNvSpPr txBox="1"/>
          <p:nvPr>
            <p:ph type="title"/>
          </p:nvPr>
        </p:nvSpPr>
        <p:spPr>
          <a:xfrm>
            <a:off x="810336" y="-264998"/>
            <a:ext cx="7200900" cy="14859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89000"/>
              </a:lnSpc>
              <a:spcBef>
                <a:spcPts val="0"/>
              </a:spcBef>
              <a:spcAft>
                <a:spcPts val="0"/>
              </a:spcAft>
              <a:buClr>
                <a:schemeClr val="dk1"/>
              </a:buClr>
              <a:buSzPct val="100000"/>
              <a:buFont typeface="Calibri"/>
              <a:buNone/>
            </a:pPr>
            <a:r>
              <a:t/>
            </a:r>
            <a:endParaRPr/>
          </a:p>
          <a:p>
            <a:pPr indent="0" lvl="0" marL="0" rtl="0" algn="ctr">
              <a:lnSpc>
                <a:spcPct val="89000"/>
              </a:lnSpc>
              <a:spcBef>
                <a:spcPts val="0"/>
              </a:spcBef>
              <a:spcAft>
                <a:spcPts val="0"/>
              </a:spcAft>
              <a:buClr>
                <a:schemeClr val="dk1"/>
              </a:buClr>
              <a:buSzPct val="100000"/>
              <a:buFont typeface="Calibri"/>
              <a:buNone/>
            </a:pPr>
            <a:r>
              <a:rPr lang="en-US"/>
              <a:t>Advantages of MapReduce??</a:t>
            </a:r>
            <a:endParaRPr/>
          </a:p>
        </p:txBody>
      </p:sp>
      <p:sp>
        <p:nvSpPr>
          <p:cNvPr id="316" name="Google Shape;316;p16"/>
          <p:cNvSpPr txBox="1"/>
          <p:nvPr>
            <p:ph idx="1" type="body"/>
          </p:nvPr>
        </p:nvSpPr>
        <p:spPr>
          <a:xfrm>
            <a:off x="810336" y="1327101"/>
            <a:ext cx="7856100" cy="5328600"/>
          </a:xfrm>
          <a:prstGeom prst="rect">
            <a:avLst/>
          </a:prstGeom>
          <a:noFill/>
          <a:ln>
            <a:noFill/>
          </a:ln>
        </p:spPr>
        <p:txBody>
          <a:bodyPr anchorCtr="0" anchor="t" bIns="45700" lIns="91425" spcFirstLastPara="1" rIns="91425" wrap="square" tIns="45700">
            <a:normAutofit/>
          </a:bodyPr>
          <a:lstStyle/>
          <a:p>
            <a:pPr indent="-342900" lvl="0" marL="342900" rtl="0" algn="just">
              <a:lnSpc>
                <a:spcPct val="94000"/>
              </a:lnSpc>
              <a:spcBef>
                <a:spcPts val="0"/>
              </a:spcBef>
              <a:spcAft>
                <a:spcPts val="0"/>
              </a:spcAft>
              <a:buClr>
                <a:srgbClr val="0000FF"/>
              </a:buClr>
              <a:buSzPts val="2400"/>
              <a:buChar char="•"/>
            </a:pPr>
            <a:r>
              <a:rPr b="1" lang="en-US" sz="2400">
                <a:solidFill>
                  <a:srgbClr val="0000FF"/>
                </a:solidFill>
              </a:rPr>
              <a:t>I</a:t>
            </a:r>
            <a:r>
              <a:rPr lang="en-US" sz="2400">
                <a:solidFill>
                  <a:srgbClr val="0000FF"/>
                </a:solidFill>
              </a:rPr>
              <a:t>t is easy to scale data processing over multiple computing nodes. </a:t>
            </a:r>
            <a:endParaRPr sz="2400"/>
          </a:p>
          <a:p>
            <a:pPr indent="-342900" lvl="0" marL="342900" rtl="0" algn="just">
              <a:lnSpc>
                <a:spcPct val="94000"/>
              </a:lnSpc>
              <a:spcBef>
                <a:spcPts val="544"/>
              </a:spcBef>
              <a:spcAft>
                <a:spcPts val="0"/>
              </a:spcAft>
              <a:buClr>
                <a:schemeClr val="dk1"/>
              </a:buClr>
              <a:buSzPts val="2400"/>
              <a:buChar char="•"/>
            </a:pPr>
            <a:r>
              <a:rPr lang="en-US" sz="2400"/>
              <a:t>Under the MapReduce model, the data processing primitives are called mappers and reducers. </a:t>
            </a:r>
            <a:endParaRPr sz="2400"/>
          </a:p>
          <a:p>
            <a:pPr indent="0" lvl="0" marL="0" rtl="0" algn="just">
              <a:lnSpc>
                <a:spcPct val="94000"/>
              </a:lnSpc>
              <a:spcBef>
                <a:spcPts val="544"/>
              </a:spcBef>
              <a:spcAft>
                <a:spcPts val="0"/>
              </a:spcAft>
              <a:buNone/>
            </a:pPr>
            <a:r>
              <a:t/>
            </a:r>
            <a:endParaRPr sz="2400"/>
          </a:p>
          <a:p>
            <a:pPr indent="-342900" lvl="0" marL="342900" rtl="0" algn="just">
              <a:lnSpc>
                <a:spcPct val="94000"/>
              </a:lnSpc>
              <a:spcBef>
                <a:spcPts val="544"/>
              </a:spcBef>
              <a:spcAft>
                <a:spcPts val="0"/>
              </a:spcAft>
              <a:buClr>
                <a:schemeClr val="dk1"/>
              </a:buClr>
              <a:buSzPts val="2400"/>
              <a:buChar char="•"/>
            </a:pPr>
            <a:r>
              <a:rPr lang="en-US" sz="2400"/>
              <a:t>This simple scalability is what has attracted many programmers to use the MapReduce model.</a:t>
            </a:r>
            <a:endParaRPr sz="2400"/>
          </a:p>
          <a:p>
            <a:pPr indent="-170180" lvl="0" marL="342900" rtl="0" algn="l">
              <a:lnSpc>
                <a:spcPct val="94000"/>
              </a:lnSpc>
              <a:spcBef>
                <a:spcPts val="544"/>
              </a:spcBef>
              <a:spcAft>
                <a:spcPts val="0"/>
              </a:spcAft>
              <a:buClr>
                <a:schemeClr val="dk1"/>
              </a:buClr>
              <a:buSzPts val="2400"/>
              <a:buNone/>
            </a:pPr>
            <a:r>
              <a:t/>
            </a:r>
            <a:endParaRPr sz="2400"/>
          </a:p>
        </p:txBody>
      </p:sp>
      <p:sp>
        <p:nvSpPr>
          <p:cNvPr id="317" name="Google Shape;317;p1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18" name="Google Shape;318;p1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2" name="Shape 322"/>
        <p:cNvGrpSpPr/>
        <p:nvPr/>
      </p:nvGrpSpPr>
      <p:grpSpPr>
        <a:xfrm>
          <a:off x="0" y="0"/>
          <a:ext cx="0" cy="0"/>
          <a:chOff x="0" y="0"/>
          <a:chExt cx="0" cy="0"/>
        </a:xfrm>
      </p:grpSpPr>
      <p:sp>
        <p:nvSpPr>
          <p:cNvPr id="323" name="Google Shape;323;p17"/>
          <p:cNvSpPr txBox="1"/>
          <p:nvPr>
            <p:ph type="title"/>
          </p:nvPr>
        </p:nvSpPr>
        <p:spPr>
          <a:xfrm>
            <a:off x="1028700" y="221776"/>
            <a:ext cx="7200900" cy="8631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t/>
            </a:r>
            <a:endParaRPr/>
          </a:p>
        </p:txBody>
      </p:sp>
      <p:sp>
        <p:nvSpPr>
          <p:cNvPr id="324" name="Google Shape;324;p17"/>
          <p:cNvSpPr txBox="1"/>
          <p:nvPr>
            <p:ph idx="1" type="body"/>
          </p:nvPr>
        </p:nvSpPr>
        <p:spPr>
          <a:xfrm>
            <a:off x="1028700" y="1378425"/>
            <a:ext cx="7869600" cy="5186100"/>
          </a:xfrm>
          <a:prstGeom prst="rect">
            <a:avLst/>
          </a:prstGeom>
          <a:noFill/>
          <a:ln>
            <a:noFill/>
          </a:ln>
        </p:spPr>
        <p:txBody>
          <a:bodyPr anchorCtr="0" anchor="t" bIns="45700" lIns="91425" spcFirstLastPara="1" rIns="91425" wrap="square" tIns="45700">
            <a:normAutofit fontScale="77500"/>
          </a:bodyPr>
          <a:lstStyle/>
          <a:p>
            <a:pPr indent="0" lvl="0" marL="0" rtl="0" algn="just">
              <a:lnSpc>
                <a:spcPct val="170000"/>
              </a:lnSpc>
              <a:spcBef>
                <a:spcPts val="0"/>
              </a:spcBef>
              <a:spcAft>
                <a:spcPts val="0"/>
              </a:spcAft>
              <a:buClr>
                <a:schemeClr val="dk1"/>
              </a:buClr>
              <a:buSzPct val="100000"/>
              <a:buNone/>
            </a:pPr>
            <a:r>
              <a:rPr b="1" lang="en-US"/>
              <a:t>In brief, a MapReduce  computation executes as follows:</a:t>
            </a:r>
            <a:endParaRPr b="1"/>
          </a:p>
          <a:p>
            <a:pPr indent="-447675" lvl="0" marL="457200" rtl="0" algn="just">
              <a:lnSpc>
                <a:spcPct val="170000"/>
              </a:lnSpc>
              <a:spcBef>
                <a:spcPts val="400"/>
              </a:spcBef>
              <a:spcAft>
                <a:spcPts val="0"/>
              </a:spcAft>
              <a:buClr>
                <a:schemeClr val="dk1"/>
              </a:buClr>
              <a:buSzPct val="100000"/>
              <a:buFont typeface="Libre Franklin"/>
              <a:buAutoNum type="arabicPeriod"/>
            </a:pPr>
            <a:r>
              <a:rPr lang="en-US"/>
              <a:t>Some number of Map tasks each are given one or more chunks from a distributed file system. These Map tasks turn the chunk into a sequence of key-value pairs. The way key-value pairs are produced from the input data is determined by the code written by the user for the Map function.</a:t>
            </a:r>
            <a:endParaRPr/>
          </a:p>
          <a:p>
            <a:pPr indent="-447675" lvl="0" marL="457200" rtl="0" algn="just">
              <a:lnSpc>
                <a:spcPct val="170000"/>
              </a:lnSpc>
              <a:spcBef>
                <a:spcPts val="400"/>
              </a:spcBef>
              <a:spcAft>
                <a:spcPts val="0"/>
              </a:spcAft>
              <a:buClr>
                <a:schemeClr val="dk1"/>
              </a:buClr>
              <a:buSzPct val="100000"/>
              <a:buFont typeface="Libre Franklin"/>
              <a:buAutoNum type="arabicPeriod"/>
            </a:pPr>
            <a:r>
              <a:rPr lang="en-US"/>
              <a:t>The key-value pairs from each Map task are collected by a master controller and sorted by key. The keys are divided among all the Reduce tasks, so all key-value pairs with the same key wind up at the same Reduce task.</a:t>
            </a:r>
            <a:endParaRPr/>
          </a:p>
          <a:p>
            <a:pPr indent="-447675" lvl="0" marL="457200" rtl="0" algn="just">
              <a:lnSpc>
                <a:spcPct val="170000"/>
              </a:lnSpc>
              <a:spcBef>
                <a:spcPts val="400"/>
              </a:spcBef>
              <a:spcAft>
                <a:spcPts val="0"/>
              </a:spcAft>
              <a:buClr>
                <a:schemeClr val="dk1"/>
              </a:buClr>
              <a:buSzPct val="100000"/>
              <a:buFont typeface="Libre Franklin"/>
              <a:buAutoNum type="arabicPeriod"/>
            </a:pPr>
            <a:r>
              <a:rPr lang="en-US"/>
              <a:t>The Reduce tasks work on one key at a time, and combine all the values</a:t>
            </a:r>
            <a:endParaRPr/>
          </a:p>
          <a:p>
            <a:pPr indent="0" lvl="0" marL="0" rtl="0" algn="just">
              <a:lnSpc>
                <a:spcPct val="170000"/>
              </a:lnSpc>
              <a:spcBef>
                <a:spcPts val="400"/>
              </a:spcBef>
              <a:spcAft>
                <a:spcPts val="0"/>
              </a:spcAft>
              <a:buClr>
                <a:schemeClr val="dk1"/>
              </a:buClr>
              <a:buSzPct val="100000"/>
              <a:buNone/>
            </a:pPr>
            <a:r>
              <a:rPr lang="en-US"/>
              <a:t>         associated with that key in some way. The manner of combination of values is    </a:t>
            </a:r>
            <a:endParaRPr/>
          </a:p>
          <a:p>
            <a:pPr indent="0" lvl="0" marL="0" rtl="0" algn="just">
              <a:lnSpc>
                <a:spcPct val="170000"/>
              </a:lnSpc>
              <a:spcBef>
                <a:spcPts val="400"/>
              </a:spcBef>
              <a:spcAft>
                <a:spcPts val="0"/>
              </a:spcAft>
              <a:buClr>
                <a:schemeClr val="dk1"/>
              </a:buClr>
              <a:buSzPct val="100000"/>
              <a:buNone/>
            </a:pPr>
            <a:r>
              <a:rPr lang="en-US"/>
              <a:t>       determined by the code written by the user for the Reduce </a:t>
            </a:r>
            <a:r>
              <a:rPr b="1" lang="en-US"/>
              <a:t>function.</a:t>
            </a:r>
            <a:endParaRPr/>
          </a:p>
          <a:p>
            <a:pPr indent="-349250" lvl="0" marL="584200" rtl="0" algn="just">
              <a:lnSpc>
                <a:spcPct val="170000"/>
              </a:lnSpc>
              <a:spcBef>
                <a:spcPts val="400"/>
              </a:spcBef>
              <a:spcAft>
                <a:spcPts val="0"/>
              </a:spcAft>
              <a:buClr>
                <a:schemeClr val="dk1"/>
              </a:buClr>
              <a:buSzPct val="100000"/>
              <a:buFont typeface="Libre Franklin"/>
              <a:buNone/>
            </a:pPr>
            <a:r>
              <a:t/>
            </a:r>
            <a:endParaRPr/>
          </a:p>
        </p:txBody>
      </p:sp>
      <p:sp>
        <p:nvSpPr>
          <p:cNvPr id="325" name="Google Shape;325;p1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26" name="Google Shape;326;p17"/>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8"/>
          <p:cNvSpPr txBox="1"/>
          <p:nvPr>
            <p:ph type="title"/>
          </p:nvPr>
        </p:nvSpPr>
        <p:spPr>
          <a:xfrm>
            <a:off x="781050" y="-217477"/>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MapReduce: The </a:t>
            </a:r>
            <a:r>
              <a:rPr lang="en-US" u="sng"/>
              <a:t>Map</a:t>
            </a:r>
            <a:r>
              <a:rPr lang="en-US"/>
              <a:t> Step</a:t>
            </a:r>
            <a:endParaRPr/>
          </a:p>
        </p:txBody>
      </p:sp>
      <p:sp>
        <p:nvSpPr>
          <p:cNvPr id="332" name="Google Shape;332;p1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333" name="Google Shape;333;p18"/>
          <p:cNvGrpSpPr/>
          <p:nvPr/>
        </p:nvGrpSpPr>
        <p:grpSpPr>
          <a:xfrm>
            <a:off x="762000" y="3810000"/>
            <a:ext cx="1219200" cy="381000"/>
            <a:chOff x="240" y="2016"/>
            <a:chExt cx="768" cy="240"/>
          </a:xfrm>
        </p:grpSpPr>
        <p:sp>
          <p:nvSpPr>
            <p:cNvPr id="334" name="Google Shape;334;p18"/>
            <p:cNvSpPr/>
            <p:nvPr/>
          </p:nvSpPr>
          <p:spPr>
            <a:xfrm>
              <a:off x="576" y="2016"/>
              <a:ext cx="432" cy="240"/>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335" name="Google Shape;335;p18"/>
            <p:cNvSpPr/>
            <p:nvPr/>
          </p:nvSpPr>
          <p:spPr>
            <a:xfrm>
              <a:off x="240" y="2016"/>
              <a:ext cx="288" cy="240"/>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k</a:t>
              </a:r>
              <a:endParaRPr b="0" i="0" sz="1400" u="none" cap="none" strike="noStrike">
                <a:solidFill>
                  <a:srgbClr val="000000"/>
                </a:solidFill>
                <a:latin typeface="Arial"/>
                <a:ea typeface="Arial"/>
                <a:cs typeface="Arial"/>
                <a:sym typeface="Arial"/>
              </a:endParaRPr>
            </a:p>
          </p:txBody>
        </p:sp>
      </p:grpSp>
      <p:grpSp>
        <p:nvGrpSpPr>
          <p:cNvPr id="336" name="Google Shape;336;p18"/>
          <p:cNvGrpSpPr/>
          <p:nvPr/>
        </p:nvGrpSpPr>
        <p:grpSpPr>
          <a:xfrm>
            <a:off x="3200400" y="2514600"/>
            <a:ext cx="1676400" cy="1219200"/>
            <a:chOff x="1776" y="1152"/>
            <a:chExt cx="1056" cy="768"/>
          </a:xfrm>
        </p:grpSpPr>
        <p:grpSp>
          <p:nvGrpSpPr>
            <p:cNvPr id="337" name="Google Shape;337;p18"/>
            <p:cNvGrpSpPr/>
            <p:nvPr/>
          </p:nvGrpSpPr>
          <p:grpSpPr>
            <a:xfrm>
              <a:off x="1776" y="1152"/>
              <a:ext cx="1056" cy="336"/>
              <a:chOff x="2256" y="1344"/>
              <a:chExt cx="1056" cy="336"/>
            </a:xfrm>
          </p:grpSpPr>
          <p:sp>
            <p:nvSpPr>
              <p:cNvPr id="338" name="Google Shape;338;p18"/>
              <p:cNvSpPr/>
              <p:nvPr/>
            </p:nvSpPr>
            <p:spPr>
              <a:xfrm>
                <a:off x="2256" y="1344"/>
                <a:ext cx="432" cy="336"/>
              </a:xfrm>
              <a:prstGeom prst="diamond">
                <a:avLst/>
              </a:prstGeom>
              <a:solidFill>
                <a:srgbClr val="99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k</a:t>
                </a:r>
                <a:endParaRPr b="0" i="0" sz="1400" u="none" cap="none" strike="noStrike">
                  <a:solidFill>
                    <a:srgbClr val="000000"/>
                  </a:solidFill>
                  <a:latin typeface="Arial"/>
                  <a:ea typeface="Arial"/>
                  <a:cs typeface="Arial"/>
                  <a:sym typeface="Arial"/>
                </a:endParaRPr>
              </a:p>
            </p:txBody>
          </p:sp>
          <p:sp>
            <p:nvSpPr>
              <p:cNvPr id="339" name="Google Shape;339;p18"/>
              <p:cNvSpPr/>
              <p:nvPr/>
            </p:nvSpPr>
            <p:spPr>
              <a:xfrm>
                <a:off x="2688" y="1344"/>
                <a:ext cx="624" cy="336"/>
              </a:xfrm>
              <a:prstGeom prst="parallelogram">
                <a:avLst>
                  <a:gd fmla="val 46429"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grpSp>
        <p:grpSp>
          <p:nvGrpSpPr>
            <p:cNvPr id="340" name="Google Shape;340;p18"/>
            <p:cNvGrpSpPr/>
            <p:nvPr/>
          </p:nvGrpSpPr>
          <p:grpSpPr>
            <a:xfrm>
              <a:off x="1776" y="1584"/>
              <a:ext cx="1056" cy="336"/>
              <a:chOff x="2256" y="1344"/>
              <a:chExt cx="1056" cy="336"/>
            </a:xfrm>
          </p:grpSpPr>
          <p:sp>
            <p:nvSpPr>
              <p:cNvPr id="341" name="Google Shape;341;p18"/>
              <p:cNvSpPr/>
              <p:nvPr/>
            </p:nvSpPr>
            <p:spPr>
              <a:xfrm>
                <a:off x="2256" y="1344"/>
                <a:ext cx="432" cy="336"/>
              </a:xfrm>
              <a:prstGeom prst="diamond">
                <a:avLst/>
              </a:prstGeom>
              <a:solidFill>
                <a:srgbClr val="CC99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k</a:t>
                </a:r>
                <a:endParaRPr b="0" i="0" sz="1400" u="none" cap="none" strike="noStrike">
                  <a:solidFill>
                    <a:srgbClr val="000000"/>
                  </a:solidFill>
                  <a:latin typeface="Arial"/>
                  <a:ea typeface="Arial"/>
                  <a:cs typeface="Arial"/>
                  <a:sym typeface="Arial"/>
                </a:endParaRPr>
              </a:p>
            </p:txBody>
          </p:sp>
          <p:sp>
            <p:nvSpPr>
              <p:cNvPr id="342" name="Google Shape;342;p18"/>
              <p:cNvSpPr/>
              <p:nvPr/>
            </p:nvSpPr>
            <p:spPr>
              <a:xfrm>
                <a:off x="2688" y="1344"/>
                <a:ext cx="624" cy="336"/>
              </a:xfrm>
              <a:prstGeom prst="parallelogram">
                <a:avLst>
                  <a:gd fmla="val 46429"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grpSp>
      </p:grpSp>
      <p:grpSp>
        <p:nvGrpSpPr>
          <p:cNvPr id="343" name="Google Shape;343;p18"/>
          <p:cNvGrpSpPr/>
          <p:nvPr/>
        </p:nvGrpSpPr>
        <p:grpSpPr>
          <a:xfrm>
            <a:off x="2133600" y="2895600"/>
            <a:ext cx="762000" cy="609600"/>
            <a:chOff x="1104" y="1296"/>
            <a:chExt cx="480" cy="384"/>
          </a:xfrm>
        </p:grpSpPr>
        <p:sp>
          <p:nvSpPr>
            <p:cNvPr id="344" name="Google Shape;344;p18"/>
            <p:cNvSpPr/>
            <p:nvPr/>
          </p:nvSpPr>
          <p:spPr>
            <a:xfrm>
              <a:off x="1152" y="1488"/>
              <a:ext cx="432" cy="192"/>
            </a:xfrm>
            <a:prstGeom prst="rightArrow">
              <a:avLst>
                <a:gd fmla="val 50000" name="adj1"/>
                <a:gd fmla="val 56250" name="adj2"/>
              </a:avLst>
            </a:prstGeom>
            <a:solidFill>
              <a:srgbClr val="FF505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5" name="Google Shape;345;p18"/>
            <p:cNvSpPr txBox="1"/>
            <p:nvPr/>
          </p:nvSpPr>
          <p:spPr>
            <a:xfrm>
              <a:off x="1104" y="1296"/>
              <a:ext cx="395" cy="2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map</a:t>
              </a:r>
              <a:endParaRPr b="0" i="0" sz="1400" u="none" cap="none" strike="noStrike">
                <a:solidFill>
                  <a:srgbClr val="000000"/>
                </a:solidFill>
                <a:latin typeface="Arial"/>
                <a:ea typeface="Arial"/>
                <a:cs typeface="Arial"/>
                <a:sym typeface="Arial"/>
              </a:endParaRPr>
            </a:p>
          </p:txBody>
        </p:sp>
      </p:grpSp>
      <p:grpSp>
        <p:nvGrpSpPr>
          <p:cNvPr id="346" name="Google Shape;346;p18"/>
          <p:cNvGrpSpPr/>
          <p:nvPr/>
        </p:nvGrpSpPr>
        <p:grpSpPr>
          <a:xfrm>
            <a:off x="762000" y="3124200"/>
            <a:ext cx="1219200" cy="381000"/>
            <a:chOff x="240" y="2016"/>
            <a:chExt cx="768" cy="240"/>
          </a:xfrm>
        </p:grpSpPr>
        <p:sp>
          <p:nvSpPr>
            <p:cNvPr id="347" name="Google Shape;347;p18"/>
            <p:cNvSpPr/>
            <p:nvPr/>
          </p:nvSpPr>
          <p:spPr>
            <a:xfrm>
              <a:off x="576" y="2016"/>
              <a:ext cx="432" cy="240"/>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348" name="Google Shape;348;p18"/>
            <p:cNvSpPr/>
            <p:nvPr/>
          </p:nvSpPr>
          <p:spPr>
            <a:xfrm>
              <a:off x="240" y="2016"/>
              <a:ext cx="288" cy="240"/>
            </a:xfrm>
            <a:prstGeom prst="triangle">
              <a:avLst>
                <a:gd fmla="val 50000" name="adj"/>
              </a:avLst>
            </a:prstGeom>
            <a:solidFill>
              <a:srgbClr val="CC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k</a:t>
              </a:r>
              <a:endParaRPr b="0" i="0" sz="1400" u="none" cap="none" strike="noStrike">
                <a:solidFill>
                  <a:srgbClr val="000000"/>
                </a:solidFill>
                <a:latin typeface="Arial"/>
                <a:ea typeface="Arial"/>
                <a:cs typeface="Arial"/>
                <a:sym typeface="Arial"/>
              </a:endParaRPr>
            </a:p>
          </p:txBody>
        </p:sp>
      </p:grpSp>
      <p:grpSp>
        <p:nvGrpSpPr>
          <p:cNvPr id="349" name="Google Shape;349;p18"/>
          <p:cNvGrpSpPr/>
          <p:nvPr/>
        </p:nvGrpSpPr>
        <p:grpSpPr>
          <a:xfrm>
            <a:off x="685800" y="5257800"/>
            <a:ext cx="1219200" cy="381000"/>
            <a:chOff x="240" y="2016"/>
            <a:chExt cx="768" cy="240"/>
          </a:xfrm>
        </p:grpSpPr>
        <p:sp>
          <p:nvSpPr>
            <p:cNvPr id="350" name="Google Shape;350;p18"/>
            <p:cNvSpPr/>
            <p:nvPr/>
          </p:nvSpPr>
          <p:spPr>
            <a:xfrm>
              <a:off x="576" y="2016"/>
              <a:ext cx="432" cy="240"/>
            </a:xfrm>
            <a:prstGeom prst="rect">
              <a:avLst/>
            </a:prstGeom>
            <a:solidFill>
              <a:srgbClr val="66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351" name="Google Shape;351;p18"/>
            <p:cNvSpPr/>
            <p:nvPr/>
          </p:nvSpPr>
          <p:spPr>
            <a:xfrm>
              <a:off x="240" y="2016"/>
              <a:ext cx="288" cy="240"/>
            </a:xfrm>
            <a:prstGeom prst="triangle">
              <a:avLst>
                <a:gd fmla="val 50000" name="adj"/>
              </a:avLst>
            </a:prstGeom>
            <a:solidFill>
              <a:srgbClr val="FF00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k</a:t>
              </a:r>
              <a:endParaRPr b="0" i="0" sz="1400" u="none" cap="none" strike="noStrike">
                <a:solidFill>
                  <a:srgbClr val="000000"/>
                </a:solidFill>
                <a:latin typeface="Arial"/>
                <a:ea typeface="Arial"/>
                <a:cs typeface="Arial"/>
                <a:sym typeface="Arial"/>
              </a:endParaRPr>
            </a:p>
          </p:txBody>
        </p:sp>
      </p:grpSp>
      <p:sp>
        <p:nvSpPr>
          <p:cNvPr id="352" name="Google Shape;352;p18"/>
          <p:cNvSpPr txBox="1"/>
          <p:nvPr/>
        </p:nvSpPr>
        <p:spPr>
          <a:xfrm>
            <a:off x="1020763" y="4419600"/>
            <a:ext cx="503237"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grpSp>
        <p:nvGrpSpPr>
          <p:cNvPr id="353" name="Google Shape;353;p18"/>
          <p:cNvGrpSpPr/>
          <p:nvPr/>
        </p:nvGrpSpPr>
        <p:grpSpPr>
          <a:xfrm>
            <a:off x="3200400" y="3886200"/>
            <a:ext cx="1676400" cy="533400"/>
            <a:chOff x="2256" y="1344"/>
            <a:chExt cx="1056" cy="336"/>
          </a:xfrm>
        </p:grpSpPr>
        <p:sp>
          <p:nvSpPr>
            <p:cNvPr id="354" name="Google Shape;354;p18"/>
            <p:cNvSpPr/>
            <p:nvPr/>
          </p:nvSpPr>
          <p:spPr>
            <a:xfrm>
              <a:off x="2256" y="1344"/>
              <a:ext cx="432" cy="336"/>
            </a:xfrm>
            <a:prstGeom prst="diamond">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k</a:t>
              </a:r>
              <a:endParaRPr b="0" i="0" sz="1400" u="none" cap="none" strike="noStrike">
                <a:solidFill>
                  <a:srgbClr val="000000"/>
                </a:solidFill>
                <a:latin typeface="Arial"/>
                <a:ea typeface="Arial"/>
                <a:cs typeface="Arial"/>
                <a:sym typeface="Arial"/>
              </a:endParaRPr>
            </a:p>
          </p:txBody>
        </p:sp>
        <p:sp>
          <p:nvSpPr>
            <p:cNvPr id="355" name="Google Shape;355;p18"/>
            <p:cNvSpPr/>
            <p:nvPr/>
          </p:nvSpPr>
          <p:spPr>
            <a:xfrm>
              <a:off x="2688" y="1344"/>
              <a:ext cx="624" cy="336"/>
            </a:xfrm>
            <a:prstGeom prst="parallelogram">
              <a:avLst>
                <a:gd fmla="val 46429"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grpSp>
      <p:grpSp>
        <p:nvGrpSpPr>
          <p:cNvPr id="356" name="Google Shape;356;p18"/>
          <p:cNvGrpSpPr/>
          <p:nvPr/>
        </p:nvGrpSpPr>
        <p:grpSpPr>
          <a:xfrm>
            <a:off x="2133600" y="3657600"/>
            <a:ext cx="762000" cy="609600"/>
            <a:chOff x="1104" y="1296"/>
            <a:chExt cx="480" cy="384"/>
          </a:xfrm>
        </p:grpSpPr>
        <p:sp>
          <p:nvSpPr>
            <p:cNvPr id="357" name="Google Shape;357;p18"/>
            <p:cNvSpPr/>
            <p:nvPr/>
          </p:nvSpPr>
          <p:spPr>
            <a:xfrm>
              <a:off x="1152" y="1488"/>
              <a:ext cx="432" cy="192"/>
            </a:xfrm>
            <a:prstGeom prst="rightArrow">
              <a:avLst>
                <a:gd fmla="val 50000" name="adj1"/>
                <a:gd fmla="val 56250" name="adj2"/>
              </a:avLst>
            </a:prstGeom>
            <a:solidFill>
              <a:srgbClr val="FF505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8" name="Google Shape;358;p18"/>
            <p:cNvSpPr txBox="1"/>
            <p:nvPr/>
          </p:nvSpPr>
          <p:spPr>
            <a:xfrm>
              <a:off x="1104" y="1296"/>
              <a:ext cx="395" cy="2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map</a:t>
              </a:r>
              <a:endParaRPr b="0" i="0" sz="1400" u="none" cap="none" strike="noStrike">
                <a:solidFill>
                  <a:srgbClr val="000000"/>
                </a:solidFill>
                <a:latin typeface="Arial"/>
                <a:ea typeface="Arial"/>
                <a:cs typeface="Arial"/>
                <a:sym typeface="Arial"/>
              </a:endParaRPr>
            </a:p>
          </p:txBody>
        </p:sp>
      </p:grpSp>
      <p:sp>
        <p:nvSpPr>
          <p:cNvPr id="359" name="Google Shape;359;p18"/>
          <p:cNvSpPr txBox="1"/>
          <p:nvPr/>
        </p:nvSpPr>
        <p:spPr>
          <a:xfrm>
            <a:off x="611141" y="1621365"/>
            <a:ext cx="2149522"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8000"/>
                </a:solidFill>
                <a:latin typeface="Arial"/>
                <a:ea typeface="Arial"/>
                <a:cs typeface="Arial"/>
                <a:sym typeface="Arial"/>
              </a:rPr>
              <a:t>Input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8000"/>
                </a:solidFill>
                <a:latin typeface="Arial"/>
                <a:ea typeface="Arial"/>
                <a:cs typeface="Arial"/>
                <a:sym typeface="Arial"/>
              </a:rPr>
              <a:t>key-value pairs</a:t>
            </a:r>
            <a:endParaRPr b="0" i="0" sz="1400" u="none" cap="none" strike="noStrike">
              <a:solidFill>
                <a:srgbClr val="000000"/>
              </a:solidFill>
              <a:latin typeface="Arial"/>
              <a:ea typeface="Arial"/>
              <a:cs typeface="Arial"/>
              <a:sym typeface="Arial"/>
            </a:endParaRPr>
          </a:p>
        </p:txBody>
      </p:sp>
      <p:sp>
        <p:nvSpPr>
          <p:cNvPr id="360" name="Google Shape;360;p18"/>
          <p:cNvSpPr txBox="1"/>
          <p:nvPr/>
        </p:nvSpPr>
        <p:spPr>
          <a:xfrm>
            <a:off x="3619500" y="1537176"/>
            <a:ext cx="185178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8000"/>
                </a:solidFill>
                <a:latin typeface="Arial"/>
                <a:ea typeface="Arial"/>
                <a:cs typeface="Arial"/>
                <a:sym typeface="Arial"/>
              </a:rPr>
              <a:t>Intermediate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8000"/>
                </a:solidFill>
                <a:latin typeface="Arial"/>
                <a:ea typeface="Arial"/>
                <a:cs typeface="Arial"/>
                <a:sym typeface="Arial"/>
              </a:rPr>
              <a:t>key-value pairs</a:t>
            </a:r>
            <a:endParaRPr b="0" i="0" sz="1400" u="none" cap="none" strike="noStrike">
              <a:solidFill>
                <a:srgbClr val="000000"/>
              </a:solidFill>
              <a:latin typeface="Arial"/>
              <a:ea typeface="Arial"/>
              <a:cs typeface="Arial"/>
              <a:sym typeface="Arial"/>
            </a:endParaRPr>
          </a:p>
        </p:txBody>
      </p:sp>
      <p:sp>
        <p:nvSpPr>
          <p:cNvPr id="361" name="Google Shape;361;p18"/>
          <p:cNvSpPr txBox="1"/>
          <p:nvPr/>
        </p:nvSpPr>
        <p:spPr>
          <a:xfrm>
            <a:off x="3505200" y="4495800"/>
            <a:ext cx="503238"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362" name="Google Shape;362;p18"/>
          <p:cNvSpPr/>
          <p:nvPr/>
        </p:nvSpPr>
        <p:spPr>
          <a:xfrm>
            <a:off x="3276600" y="5181600"/>
            <a:ext cx="685800" cy="533400"/>
          </a:xfrm>
          <a:prstGeom prst="diamond">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k</a:t>
            </a:r>
            <a:endParaRPr b="0" i="0" sz="1400" u="none" cap="none" strike="noStrike">
              <a:solidFill>
                <a:srgbClr val="000000"/>
              </a:solidFill>
              <a:latin typeface="Arial"/>
              <a:ea typeface="Arial"/>
              <a:cs typeface="Arial"/>
              <a:sym typeface="Arial"/>
            </a:endParaRPr>
          </a:p>
        </p:txBody>
      </p:sp>
      <p:sp>
        <p:nvSpPr>
          <p:cNvPr id="363" name="Google Shape;363;p18"/>
          <p:cNvSpPr/>
          <p:nvPr/>
        </p:nvSpPr>
        <p:spPr>
          <a:xfrm>
            <a:off x="3962400" y="5181600"/>
            <a:ext cx="990600" cy="533400"/>
          </a:xfrm>
          <a:prstGeom prst="parallelogram">
            <a:avLst>
              <a:gd fmla="val 46429"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364" name="Google Shape;364;p18"/>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5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9"/>
          <p:cNvSpPr txBox="1"/>
          <p:nvPr>
            <p:ph type="title"/>
          </p:nvPr>
        </p:nvSpPr>
        <p:spPr>
          <a:xfrm>
            <a:off x="-479662" y="-198880"/>
            <a:ext cx="104082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MapReduce: The </a:t>
            </a:r>
            <a:r>
              <a:rPr lang="en-US" u="sng"/>
              <a:t>Reduce </a:t>
            </a:r>
            <a:r>
              <a:rPr lang="en-US"/>
              <a:t>Step</a:t>
            </a:r>
            <a:endParaRPr/>
          </a:p>
        </p:txBody>
      </p:sp>
      <p:sp>
        <p:nvSpPr>
          <p:cNvPr id="370" name="Google Shape;370;p1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371" name="Google Shape;371;p19"/>
          <p:cNvGrpSpPr/>
          <p:nvPr/>
        </p:nvGrpSpPr>
        <p:grpSpPr>
          <a:xfrm>
            <a:off x="609600" y="1828800"/>
            <a:ext cx="1873250" cy="3733800"/>
            <a:chOff x="3476" y="960"/>
            <a:chExt cx="1180" cy="2352"/>
          </a:xfrm>
        </p:grpSpPr>
        <p:grpSp>
          <p:nvGrpSpPr>
            <p:cNvPr id="372" name="Google Shape;372;p19"/>
            <p:cNvGrpSpPr/>
            <p:nvPr/>
          </p:nvGrpSpPr>
          <p:grpSpPr>
            <a:xfrm>
              <a:off x="3552" y="1392"/>
              <a:ext cx="1104" cy="1920"/>
              <a:chOff x="3552" y="1392"/>
              <a:chExt cx="1104" cy="1920"/>
            </a:xfrm>
          </p:grpSpPr>
          <p:sp>
            <p:nvSpPr>
              <p:cNvPr id="373" name="Google Shape;373;p19"/>
              <p:cNvSpPr/>
              <p:nvPr/>
            </p:nvSpPr>
            <p:spPr>
              <a:xfrm>
                <a:off x="3600" y="2976"/>
                <a:ext cx="432" cy="336"/>
              </a:xfrm>
              <a:prstGeom prst="diamond">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k</a:t>
                </a:r>
                <a:endParaRPr b="0" i="0" sz="1400" u="none" cap="none" strike="noStrike">
                  <a:solidFill>
                    <a:srgbClr val="000000"/>
                  </a:solidFill>
                  <a:latin typeface="Arial"/>
                  <a:ea typeface="Arial"/>
                  <a:cs typeface="Arial"/>
                  <a:sym typeface="Arial"/>
                </a:endParaRPr>
              </a:p>
            </p:txBody>
          </p:sp>
          <p:sp>
            <p:nvSpPr>
              <p:cNvPr id="374" name="Google Shape;374;p19"/>
              <p:cNvSpPr/>
              <p:nvPr/>
            </p:nvSpPr>
            <p:spPr>
              <a:xfrm>
                <a:off x="4032" y="2976"/>
                <a:ext cx="624" cy="336"/>
              </a:xfrm>
              <a:prstGeom prst="parallelogram">
                <a:avLst>
                  <a:gd fmla="val 46429"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375" name="Google Shape;375;p19"/>
              <p:cNvSpPr txBox="1"/>
              <p:nvPr/>
            </p:nvSpPr>
            <p:spPr>
              <a:xfrm>
                <a:off x="3840" y="2592"/>
                <a:ext cx="317"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grpSp>
            <p:nvGrpSpPr>
              <p:cNvPr id="376" name="Google Shape;376;p19"/>
              <p:cNvGrpSpPr/>
              <p:nvPr/>
            </p:nvGrpSpPr>
            <p:grpSpPr>
              <a:xfrm>
                <a:off x="3552" y="1392"/>
                <a:ext cx="1056" cy="336"/>
                <a:chOff x="2256" y="1344"/>
                <a:chExt cx="1056" cy="336"/>
              </a:xfrm>
            </p:grpSpPr>
            <p:sp>
              <p:nvSpPr>
                <p:cNvPr id="377" name="Google Shape;377;p19"/>
                <p:cNvSpPr/>
                <p:nvPr/>
              </p:nvSpPr>
              <p:spPr>
                <a:xfrm>
                  <a:off x="2256" y="1344"/>
                  <a:ext cx="432" cy="336"/>
                </a:xfrm>
                <a:prstGeom prst="diamond">
                  <a:avLst/>
                </a:prstGeom>
                <a:solidFill>
                  <a:srgbClr val="99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k</a:t>
                  </a:r>
                  <a:endParaRPr b="0" i="0" sz="1400" u="none" cap="none" strike="noStrike">
                    <a:solidFill>
                      <a:srgbClr val="000000"/>
                    </a:solidFill>
                    <a:latin typeface="Arial"/>
                    <a:ea typeface="Arial"/>
                    <a:cs typeface="Arial"/>
                    <a:sym typeface="Arial"/>
                  </a:endParaRPr>
                </a:p>
              </p:txBody>
            </p:sp>
            <p:sp>
              <p:nvSpPr>
                <p:cNvPr id="378" name="Google Shape;378;p19"/>
                <p:cNvSpPr/>
                <p:nvPr/>
              </p:nvSpPr>
              <p:spPr>
                <a:xfrm>
                  <a:off x="2688" y="1344"/>
                  <a:ext cx="624" cy="336"/>
                </a:xfrm>
                <a:prstGeom prst="parallelogram">
                  <a:avLst>
                    <a:gd fmla="val 46429"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grpSp>
          <p:grpSp>
            <p:nvGrpSpPr>
              <p:cNvPr id="379" name="Google Shape;379;p19"/>
              <p:cNvGrpSpPr/>
              <p:nvPr/>
            </p:nvGrpSpPr>
            <p:grpSpPr>
              <a:xfrm>
                <a:off x="3552" y="1824"/>
                <a:ext cx="1056" cy="336"/>
                <a:chOff x="2256" y="1344"/>
                <a:chExt cx="1056" cy="336"/>
              </a:xfrm>
            </p:grpSpPr>
            <p:sp>
              <p:nvSpPr>
                <p:cNvPr id="380" name="Google Shape;380;p19"/>
                <p:cNvSpPr/>
                <p:nvPr/>
              </p:nvSpPr>
              <p:spPr>
                <a:xfrm>
                  <a:off x="2256" y="1344"/>
                  <a:ext cx="432" cy="336"/>
                </a:xfrm>
                <a:prstGeom prst="diamond">
                  <a:avLst/>
                </a:prstGeom>
                <a:solidFill>
                  <a:srgbClr val="CC99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k</a:t>
                  </a:r>
                  <a:endParaRPr b="0" i="0" sz="1400" u="none" cap="none" strike="noStrike">
                    <a:solidFill>
                      <a:srgbClr val="000000"/>
                    </a:solidFill>
                    <a:latin typeface="Arial"/>
                    <a:ea typeface="Arial"/>
                    <a:cs typeface="Arial"/>
                    <a:sym typeface="Arial"/>
                  </a:endParaRPr>
                </a:p>
              </p:txBody>
            </p:sp>
            <p:sp>
              <p:nvSpPr>
                <p:cNvPr id="381" name="Google Shape;381;p19"/>
                <p:cNvSpPr/>
                <p:nvPr/>
              </p:nvSpPr>
              <p:spPr>
                <a:xfrm>
                  <a:off x="2688" y="1344"/>
                  <a:ext cx="624" cy="336"/>
                </a:xfrm>
                <a:prstGeom prst="parallelogram">
                  <a:avLst>
                    <a:gd fmla="val 46429"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grpSp>
          <p:sp>
            <p:nvSpPr>
              <p:cNvPr id="382" name="Google Shape;382;p19"/>
              <p:cNvSpPr/>
              <p:nvPr/>
            </p:nvSpPr>
            <p:spPr>
              <a:xfrm>
                <a:off x="3552" y="2256"/>
                <a:ext cx="432" cy="336"/>
              </a:xfrm>
              <a:prstGeom prst="diamond">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k</a:t>
                </a:r>
                <a:endParaRPr b="0" i="0" sz="1400" u="none" cap="none" strike="noStrike">
                  <a:solidFill>
                    <a:srgbClr val="000000"/>
                  </a:solidFill>
                  <a:latin typeface="Arial"/>
                  <a:ea typeface="Arial"/>
                  <a:cs typeface="Arial"/>
                  <a:sym typeface="Arial"/>
                </a:endParaRPr>
              </a:p>
            </p:txBody>
          </p:sp>
          <p:sp>
            <p:nvSpPr>
              <p:cNvPr id="383" name="Google Shape;383;p19"/>
              <p:cNvSpPr/>
              <p:nvPr/>
            </p:nvSpPr>
            <p:spPr>
              <a:xfrm>
                <a:off x="3984" y="2256"/>
                <a:ext cx="624" cy="336"/>
              </a:xfrm>
              <a:prstGeom prst="parallelogram">
                <a:avLst>
                  <a:gd fmla="val 46429"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grpSp>
        <p:sp>
          <p:nvSpPr>
            <p:cNvPr id="384" name="Google Shape;384;p19"/>
            <p:cNvSpPr txBox="1"/>
            <p:nvPr/>
          </p:nvSpPr>
          <p:spPr>
            <a:xfrm>
              <a:off x="3476" y="960"/>
              <a:ext cx="1166" cy="4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8000"/>
                  </a:solidFill>
                  <a:latin typeface="Arial"/>
                  <a:ea typeface="Arial"/>
                  <a:cs typeface="Arial"/>
                  <a:sym typeface="Arial"/>
                </a:rPr>
                <a:t>Intermediate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8000"/>
                  </a:solidFill>
                  <a:latin typeface="Arial"/>
                  <a:ea typeface="Arial"/>
                  <a:cs typeface="Arial"/>
                  <a:sym typeface="Arial"/>
                </a:rPr>
                <a:t>key-value pairs</a:t>
              </a:r>
              <a:endParaRPr b="0" i="0" sz="1400" u="none" cap="none" strike="noStrike">
                <a:solidFill>
                  <a:srgbClr val="000000"/>
                </a:solidFill>
                <a:latin typeface="Arial"/>
                <a:ea typeface="Arial"/>
                <a:cs typeface="Arial"/>
                <a:sym typeface="Arial"/>
              </a:endParaRPr>
            </a:p>
          </p:txBody>
        </p:sp>
      </p:grpSp>
      <p:grpSp>
        <p:nvGrpSpPr>
          <p:cNvPr id="385" name="Google Shape;385;p19"/>
          <p:cNvGrpSpPr/>
          <p:nvPr/>
        </p:nvGrpSpPr>
        <p:grpSpPr>
          <a:xfrm>
            <a:off x="2427288" y="3087689"/>
            <a:ext cx="849312" cy="874713"/>
            <a:chOff x="1529" y="1753"/>
            <a:chExt cx="535" cy="551"/>
          </a:xfrm>
        </p:grpSpPr>
        <p:sp>
          <p:nvSpPr>
            <p:cNvPr id="386" name="Google Shape;386;p19"/>
            <p:cNvSpPr/>
            <p:nvPr/>
          </p:nvSpPr>
          <p:spPr>
            <a:xfrm>
              <a:off x="1584" y="2112"/>
              <a:ext cx="480" cy="192"/>
            </a:xfrm>
            <a:prstGeom prst="rightArrow">
              <a:avLst>
                <a:gd fmla="val 50000" name="adj1"/>
                <a:gd fmla="val 62500" name="adj2"/>
              </a:avLst>
            </a:prstGeom>
            <a:solidFill>
              <a:srgbClr val="FF505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7" name="Google Shape;387;p19"/>
            <p:cNvSpPr txBox="1"/>
            <p:nvPr/>
          </p:nvSpPr>
          <p:spPr>
            <a:xfrm>
              <a:off x="1529" y="1753"/>
              <a:ext cx="523" cy="4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Group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by key</a:t>
              </a:r>
              <a:endParaRPr b="0" i="0" sz="1400" u="none" cap="none" strike="noStrike">
                <a:solidFill>
                  <a:srgbClr val="000000"/>
                </a:solidFill>
                <a:latin typeface="Arial"/>
                <a:ea typeface="Arial"/>
                <a:cs typeface="Arial"/>
                <a:sym typeface="Arial"/>
              </a:endParaRPr>
            </a:p>
          </p:txBody>
        </p:sp>
      </p:grpSp>
      <p:grpSp>
        <p:nvGrpSpPr>
          <p:cNvPr id="388" name="Google Shape;388;p19"/>
          <p:cNvGrpSpPr/>
          <p:nvPr/>
        </p:nvGrpSpPr>
        <p:grpSpPr>
          <a:xfrm>
            <a:off x="5943600" y="2362200"/>
            <a:ext cx="1066800" cy="533400"/>
            <a:chOff x="3456" y="1296"/>
            <a:chExt cx="672" cy="336"/>
          </a:xfrm>
        </p:grpSpPr>
        <p:sp>
          <p:nvSpPr>
            <p:cNvPr id="389" name="Google Shape;389;p19"/>
            <p:cNvSpPr/>
            <p:nvPr/>
          </p:nvSpPr>
          <p:spPr>
            <a:xfrm>
              <a:off x="3504" y="1488"/>
              <a:ext cx="624" cy="144"/>
            </a:xfrm>
            <a:prstGeom prst="rightArrow">
              <a:avLst>
                <a:gd fmla="val 50000" name="adj1"/>
                <a:gd fmla="val 108333" name="adj2"/>
              </a:avLst>
            </a:prstGeom>
            <a:solidFill>
              <a:srgbClr val="FF505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0" name="Google Shape;390;p19"/>
            <p:cNvSpPr txBox="1"/>
            <p:nvPr/>
          </p:nvSpPr>
          <p:spPr>
            <a:xfrm>
              <a:off x="3456" y="1296"/>
              <a:ext cx="539" cy="2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reduce</a:t>
              </a:r>
              <a:endParaRPr b="0" i="0" sz="1400" u="none" cap="none" strike="noStrike">
                <a:solidFill>
                  <a:srgbClr val="000000"/>
                </a:solidFill>
                <a:latin typeface="Arial"/>
                <a:ea typeface="Arial"/>
                <a:cs typeface="Arial"/>
                <a:sym typeface="Arial"/>
              </a:endParaRPr>
            </a:p>
          </p:txBody>
        </p:sp>
      </p:grpSp>
      <p:grpSp>
        <p:nvGrpSpPr>
          <p:cNvPr id="391" name="Google Shape;391;p19"/>
          <p:cNvGrpSpPr/>
          <p:nvPr/>
        </p:nvGrpSpPr>
        <p:grpSpPr>
          <a:xfrm>
            <a:off x="5943600" y="2971800"/>
            <a:ext cx="1066800" cy="533400"/>
            <a:chOff x="3456" y="1296"/>
            <a:chExt cx="672" cy="336"/>
          </a:xfrm>
        </p:grpSpPr>
        <p:sp>
          <p:nvSpPr>
            <p:cNvPr id="392" name="Google Shape;392;p19"/>
            <p:cNvSpPr/>
            <p:nvPr/>
          </p:nvSpPr>
          <p:spPr>
            <a:xfrm>
              <a:off x="3504" y="1488"/>
              <a:ext cx="624" cy="144"/>
            </a:xfrm>
            <a:prstGeom prst="rightArrow">
              <a:avLst>
                <a:gd fmla="val 50000" name="adj1"/>
                <a:gd fmla="val 108333" name="adj2"/>
              </a:avLst>
            </a:prstGeom>
            <a:solidFill>
              <a:srgbClr val="FF505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3" name="Google Shape;393;p19"/>
            <p:cNvSpPr txBox="1"/>
            <p:nvPr/>
          </p:nvSpPr>
          <p:spPr>
            <a:xfrm>
              <a:off x="3456" y="1296"/>
              <a:ext cx="539" cy="2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reduce</a:t>
              </a:r>
              <a:endParaRPr b="0" i="0" sz="1400" u="none" cap="none" strike="noStrike">
                <a:solidFill>
                  <a:srgbClr val="000000"/>
                </a:solidFill>
                <a:latin typeface="Arial"/>
                <a:ea typeface="Arial"/>
                <a:cs typeface="Arial"/>
                <a:sym typeface="Arial"/>
              </a:endParaRPr>
            </a:p>
          </p:txBody>
        </p:sp>
      </p:grpSp>
      <p:grpSp>
        <p:nvGrpSpPr>
          <p:cNvPr id="394" name="Google Shape;394;p19"/>
          <p:cNvGrpSpPr/>
          <p:nvPr/>
        </p:nvGrpSpPr>
        <p:grpSpPr>
          <a:xfrm>
            <a:off x="7086600" y="2514600"/>
            <a:ext cx="1295400" cy="533400"/>
            <a:chOff x="4464" y="1392"/>
            <a:chExt cx="816" cy="336"/>
          </a:xfrm>
        </p:grpSpPr>
        <p:sp>
          <p:nvSpPr>
            <p:cNvPr id="395" name="Google Shape;395;p19"/>
            <p:cNvSpPr/>
            <p:nvPr/>
          </p:nvSpPr>
          <p:spPr>
            <a:xfrm>
              <a:off x="4464" y="1392"/>
              <a:ext cx="432" cy="336"/>
            </a:xfrm>
            <a:prstGeom prst="diamond">
              <a:avLst/>
            </a:prstGeom>
            <a:solidFill>
              <a:srgbClr val="99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k</a:t>
              </a:r>
              <a:endParaRPr b="0" i="0" sz="1400" u="none" cap="none" strike="noStrike">
                <a:solidFill>
                  <a:srgbClr val="000000"/>
                </a:solidFill>
                <a:latin typeface="Arial"/>
                <a:ea typeface="Arial"/>
                <a:cs typeface="Arial"/>
                <a:sym typeface="Arial"/>
              </a:endParaRPr>
            </a:p>
          </p:txBody>
        </p:sp>
        <p:sp>
          <p:nvSpPr>
            <p:cNvPr id="396" name="Google Shape;396;p19"/>
            <p:cNvSpPr/>
            <p:nvPr/>
          </p:nvSpPr>
          <p:spPr>
            <a:xfrm>
              <a:off x="4944" y="1392"/>
              <a:ext cx="336" cy="336"/>
            </a:xfrm>
            <a:prstGeom prst="octagon">
              <a:avLst>
                <a:gd fmla="val 29287"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grpSp>
      <p:grpSp>
        <p:nvGrpSpPr>
          <p:cNvPr id="397" name="Google Shape;397;p19"/>
          <p:cNvGrpSpPr/>
          <p:nvPr/>
        </p:nvGrpSpPr>
        <p:grpSpPr>
          <a:xfrm>
            <a:off x="7086600" y="3124200"/>
            <a:ext cx="1295400" cy="533400"/>
            <a:chOff x="4464" y="1392"/>
            <a:chExt cx="816" cy="336"/>
          </a:xfrm>
        </p:grpSpPr>
        <p:sp>
          <p:nvSpPr>
            <p:cNvPr id="398" name="Google Shape;398;p19"/>
            <p:cNvSpPr/>
            <p:nvPr/>
          </p:nvSpPr>
          <p:spPr>
            <a:xfrm>
              <a:off x="4464" y="1392"/>
              <a:ext cx="432" cy="336"/>
            </a:xfrm>
            <a:prstGeom prst="diamond">
              <a:avLst/>
            </a:prstGeom>
            <a:solidFill>
              <a:srgbClr val="36609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k</a:t>
              </a:r>
              <a:endParaRPr b="0" i="0" sz="1400" u="none" cap="none" strike="noStrike">
                <a:solidFill>
                  <a:srgbClr val="000000"/>
                </a:solidFill>
                <a:latin typeface="Arial"/>
                <a:ea typeface="Arial"/>
                <a:cs typeface="Arial"/>
                <a:sym typeface="Arial"/>
              </a:endParaRPr>
            </a:p>
          </p:txBody>
        </p:sp>
        <p:sp>
          <p:nvSpPr>
            <p:cNvPr id="399" name="Google Shape;399;p19"/>
            <p:cNvSpPr/>
            <p:nvPr/>
          </p:nvSpPr>
          <p:spPr>
            <a:xfrm>
              <a:off x="4944" y="1392"/>
              <a:ext cx="336" cy="336"/>
            </a:xfrm>
            <a:prstGeom prst="octagon">
              <a:avLst>
                <a:gd fmla="val 29287"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grpSp>
      <p:grpSp>
        <p:nvGrpSpPr>
          <p:cNvPr id="400" name="Google Shape;400;p19"/>
          <p:cNvGrpSpPr/>
          <p:nvPr/>
        </p:nvGrpSpPr>
        <p:grpSpPr>
          <a:xfrm>
            <a:off x="7162800" y="5105400"/>
            <a:ext cx="1295400" cy="533400"/>
            <a:chOff x="4464" y="1392"/>
            <a:chExt cx="816" cy="336"/>
          </a:xfrm>
        </p:grpSpPr>
        <p:sp>
          <p:nvSpPr>
            <p:cNvPr id="401" name="Google Shape;401;p19"/>
            <p:cNvSpPr/>
            <p:nvPr/>
          </p:nvSpPr>
          <p:spPr>
            <a:xfrm>
              <a:off x="4464" y="1392"/>
              <a:ext cx="432" cy="336"/>
            </a:xfrm>
            <a:prstGeom prst="diamond">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k</a:t>
              </a:r>
              <a:endParaRPr b="0" i="0" sz="1400" u="none" cap="none" strike="noStrike">
                <a:solidFill>
                  <a:srgbClr val="000000"/>
                </a:solidFill>
                <a:latin typeface="Arial"/>
                <a:ea typeface="Arial"/>
                <a:cs typeface="Arial"/>
                <a:sym typeface="Arial"/>
              </a:endParaRPr>
            </a:p>
          </p:txBody>
        </p:sp>
        <p:sp>
          <p:nvSpPr>
            <p:cNvPr id="402" name="Google Shape;402;p19"/>
            <p:cNvSpPr/>
            <p:nvPr/>
          </p:nvSpPr>
          <p:spPr>
            <a:xfrm>
              <a:off x="4944" y="1392"/>
              <a:ext cx="336" cy="336"/>
            </a:xfrm>
            <a:prstGeom prst="octagon">
              <a:avLst>
                <a:gd fmla="val 29287"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grpSp>
      <p:sp>
        <p:nvSpPr>
          <p:cNvPr id="403" name="Google Shape;403;p19"/>
          <p:cNvSpPr txBox="1"/>
          <p:nvPr/>
        </p:nvSpPr>
        <p:spPr>
          <a:xfrm>
            <a:off x="7573963" y="4267200"/>
            <a:ext cx="503237"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grpSp>
        <p:nvGrpSpPr>
          <p:cNvPr id="404" name="Google Shape;404;p19"/>
          <p:cNvGrpSpPr/>
          <p:nvPr/>
        </p:nvGrpSpPr>
        <p:grpSpPr>
          <a:xfrm>
            <a:off x="3276600" y="1905000"/>
            <a:ext cx="2743200" cy="3657600"/>
            <a:chOff x="2064" y="1008"/>
            <a:chExt cx="1728" cy="2304"/>
          </a:xfrm>
        </p:grpSpPr>
        <p:sp>
          <p:nvSpPr>
            <p:cNvPr id="405" name="Google Shape;405;p19"/>
            <p:cNvSpPr/>
            <p:nvPr/>
          </p:nvSpPr>
          <p:spPr>
            <a:xfrm>
              <a:off x="2112" y="2976"/>
              <a:ext cx="432" cy="336"/>
            </a:xfrm>
            <a:prstGeom prst="diamond">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k</a:t>
              </a:r>
              <a:endParaRPr b="0" i="0" sz="1400" u="none" cap="none" strike="noStrike">
                <a:solidFill>
                  <a:srgbClr val="000000"/>
                </a:solidFill>
                <a:latin typeface="Arial"/>
                <a:ea typeface="Arial"/>
                <a:cs typeface="Arial"/>
                <a:sym typeface="Arial"/>
              </a:endParaRPr>
            </a:p>
          </p:txBody>
        </p:sp>
        <p:sp>
          <p:nvSpPr>
            <p:cNvPr id="406" name="Google Shape;406;p19"/>
            <p:cNvSpPr/>
            <p:nvPr/>
          </p:nvSpPr>
          <p:spPr>
            <a:xfrm>
              <a:off x="2544" y="2976"/>
              <a:ext cx="528" cy="336"/>
            </a:xfrm>
            <a:prstGeom prst="parallelogram">
              <a:avLst>
                <a:gd fmla="val 39286"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407" name="Google Shape;407;p19"/>
            <p:cNvSpPr txBox="1"/>
            <p:nvPr/>
          </p:nvSpPr>
          <p:spPr>
            <a:xfrm>
              <a:off x="2467" y="2496"/>
              <a:ext cx="317"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408" name="Google Shape;408;p19"/>
            <p:cNvSpPr/>
            <p:nvPr/>
          </p:nvSpPr>
          <p:spPr>
            <a:xfrm>
              <a:off x="2064" y="1392"/>
              <a:ext cx="432" cy="336"/>
            </a:xfrm>
            <a:prstGeom prst="diamond">
              <a:avLst/>
            </a:prstGeom>
            <a:solidFill>
              <a:srgbClr val="99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k</a:t>
              </a:r>
              <a:endParaRPr b="0" i="0" sz="1400" u="none" cap="none" strike="noStrike">
                <a:solidFill>
                  <a:srgbClr val="000000"/>
                </a:solidFill>
                <a:latin typeface="Arial"/>
                <a:ea typeface="Arial"/>
                <a:cs typeface="Arial"/>
                <a:sym typeface="Arial"/>
              </a:endParaRPr>
            </a:p>
          </p:txBody>
        </p:sp>
        <p:sp>
          <p:nvSpPr>
            <p:cNvPr id="409" name="Google Shape;409;p19"/>
            <p:cNvSpPr/>
            <p:nvPr/>
          </p:nvSpPr>
          <p:spPr>
            <a:xfrm>
              <a:off x="2496" y="1392"/>
              <a:ext cx="528" cy="336"/>
            </a:xfrm>
            <a:prstGeom prst="parallelogram">
              <a:avLst>
                <a:gd fmla="val 39286"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410" name="Google Shape;410;p19"/>
            <p:cNvSpPr/>
            <p:nvPr/>
          </p:nvSpPr>
          <p:spPr>
            <a:xfrm>
              <a:off x="2064" y="1824"/>
              <a:ext cx="432" cy="336"/>
            </a:xfrm>
            <a:prstGeom prst="diamond">
              <a:avLst/>
            </a:prstGeom>
            <a:solidFill>
              <a:srgbClr val="36609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k</a:t>
              </a:r>
              <a:endParaRPr b="0" i="0" sz="1400" u="none" cap="none" strike="noStrike">
                <a:solidFill>
                  <a:srgbClr val="000000"/>
                </a:solidFill>
                <a:latin typeface="Arial"/>
                <a:ea typeface="Arial"/>
                <a:cs typeface="Arial"/>
                <a:sym typeface="Arial"/>
              </a:endParaRPr>
            </a:p>
          </p:txBody>
        </p:sp>
        <p:sp>
          <p:nvSpPr>
            <p:cNvPr id="411" name="Google Shape;411;p19"/>
            <p:cNvSpPr/>
            <p:nvPr/>
          </p:nvSpPr>
          <p:spPr>
            <a:xfrm>
              <a:off x="2496" y="1824"/>
              <a:ext cx="480" cy="336"/>
            </a:xfrm>
            <a:prstGeom prst="parallelogram">
              <a:avLst>
                <a:gd fmla="val 35714"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412" name="Google Shape;412;p19"/>
            <p:cNvSpPr/>
            <p:nvPr/>
          </p:nvSpPr>
          <p:spPr>
            <a:xfrm>
              <a:off x="2832" y="1824"/>
              <a:ext cx="528" cy="336"/>
            </a:xfrm>
            <a:prstGeom prst="parallelogram">
              <a:avLst>
                <a:gd fmla="val 39286"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413" name="Google Shape;413;p19"/>
            <p:cNvSpPr/>
            <p:nvPr/>
          </p:nvSpPr>
          <p:spPr>
            <a:xfrm>
              <a:off x="2880" y="1392"/>
              <a:ext cx="528" cy="336"/>
            </a:xfrm>
            <a:prstGeom prst="parallelogram">
              <a:avLst>
                <a:gd fmla="val 39286"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414" name="Google Shape;414;p19"/>
            <p:cNvSpPr/>
            <p:nvPr/>
          </p:nvSpPr>
          <p:spPr>
            <a:xfrm>
              <a:off x="3264" y="1392"/>
              <a:ext cx="528" cy="336"/>
            </a:xfrm>
            <a:prstGeom prst="parallelogram">
              <a:avLst>
                <a:gd fmla="val 39286"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a:t>
              </a:r>
              <a:endParaRPr b="0" i="0" sz="1400" u="none" cap="none" strike="noStrike">
                <a:solidFill>
                  <a:srgbClr val="000000"/>
                </a:solidFill>
                <a:latin typeface="Arial"/>
                <a:ea typeface="Arial"/>
                <a:cs typeface="Arial"/>
                <a:sym typeface="Arial"/>
              </a:endParaRPr>
            </a:p>
          </p:txBody>
        </p:sp>
        <p:sp>
          <p:nvSpPr>
            <p:cNvPr id="415" name="Google Shape;415;p19"/>
            <p:cNvSpPr/>
            <p:nvPr/>
          </p:nvSpPr>
          <p:spPr>
            <a:xfrm>
              <a:off x="2160" y="1008"/>
              <a:ext cx="1488" cy="2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8000"/>
                  </a:solidFill>
                  <a:latin typeface="Arial"/>
                  <a:ea typeface="Arial"/>
                  <a:cs typeface="Arial"/>
                  <a:sym typeface="Arial"/>
                </a:rPr>
                <a:t>Key-value groups</a:t>
              </a:r>
              <a:endParaRPr b="0" i="0" sz="1400" u="none" cap="none" strike="noStrike">
                <a:solidFill>
                  <a:srgbClr val="000000"/>
                </a:solidFill>
                <a:latin typeface="Arial"/>
                <a:ea typeface="Arial"/>
                <a:cs typeface="Arial"/>
                <a:sym typeface="Arial"/>
              </a:endParaRPr>
            </a:p>
          </p:txBody>
        </p:sp>
      </p:grpSp>
      <p:sp>
        <p:nvSpPr>
          <p:cNvPr id="416" name="Google Shape;416;p19"/>
          <p:cNvSpPr/>
          <p:nvPr/>
        </p:nvSpPr>
        <p:spPr>
          <a:xfrm>
            <a:off x="6705600" y="1676400"/>
            <a:ext cx="205740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8000"/>
                </a:solidFill>
                <a:latin typeface="Arial"/>
                <a:ea typeface="Arial"/>
                <a:cs typeface="Arial"/>
                <a:sym typeface="Arial"/>
              </a:rPr>
              <a:t>Output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8000"/>
                </a:solidFill>
                <a:latin typeface="Arial"/>
                <a:ea typeface="Arial"/>
                <a:cs typeface="Arial"/>
                <a:sym typeface="Arial"/>
              </a:rPr>
              <a:t>key-value pairs</a:t>
            </a:r>
            <a:endParaRPr b="0" i="0" sz="1400" u="none" cap="none" strike="noStrike">
              <a:solidFill>
                <a:srgbClr val="000000"/>
              </a:solidFill>
              <a:latin typeface="Arial"/>
              <a:ea typeface="Arial"/>
              <a:cs typeface="Arial"/>
              <a:sym typeface="Arial"/>
            </a:endParaRPr>
          </a:p>
        </p:txBody>
      </p:sp>
      <p:sp>
        <p:nvSpPr>
          <p:cNvPr id="417" name="Google Shape;417;p1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1" name="Shape 421"/>
        <p:cNvGrpSpPr/>
        <p:nvPr/>
      </p:nvGrpSpPr>
      <p:grpSpPr>
        <a:xfrm>
          <a:off x="0" y="0"/>
          <a:ext cx="0" cy="0"/>
          <a:chOff x="0" y="0"/>
          <a:chExt cx="0" cy="0"/>
        </a:xfrm>
      </p:grpSpPr>
      <p:sp>
        <p:nvSpPr>
          <p:cNvPr id="422" name="Google Shape;422;p20"/>
          <p:cNvSpPr txBox="1"/>
          <p:nvPr>
            <p:ph type="title"/>
          </p:nvPr>
        </p:nvSpPr>
        <p:spPr>
          <a:xfrm>
            <a:off x="502261" y="-174009"/>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More Specifically</a:t>
            </a:r>
            <a:endParaRPr/>
          </a:p>
        </p:txBody>
      </p:sp>
      <p:sp>
        <p:nvSpPr>
          <p:cNvPr id="423" name="Google Shape;423;p20"/>
          <p:cNvSpPr txBox="1"/>
          <p:nvPr>
            <p:ph idx="1" type="body"/>
          </p:nvPr>
        </p:nvSpPr>
        <p:spPr>
          <a:xfrm>
            <a:off x="502261" y="940557"/>
            <a:ext cx="8534400" cy="5512800"/>
          </a:xfrm>
          <a:prstGeom prst="rect">
            <a:avLst/>
          </a:prstGeom>
          <a:noFill/>
          <a:ln>
            <a:noFill/>
          </a:ln>
        </p:spPr>
        <p:txBody>
          <a:bodyPr anchorCtr="0" anchor="t" bIns="45700" lIns="91425" spcFirstLastPara="1" rIns="91425" wrap="square" tIns="45700">
            <a:normAutofit/>
          </a:bodyPr>
          <a:lstStyle/>
          <a:p>
            <a:pPr indent="-342900" lvl="0" marL="342900" rtl="0" algn="l">
              <a:lnSpc>
                <a:spcPct val="94000"/>
              </a:lnSpc>
              <a:spcBef>
                <a:spcPts val="0"/>
              </a:spcBef>
              <a:spcAft>
                <a:spcPts val="0"/>
              </a:spcAft>
              <a:buClr>
                <a:srgbClr val="0000FF"/>
              </a:buClr>
              <a:buSzPts val="3200"/>
              <a:buChar char="•"/>
            </a:pPr>
            <a:r>
              <a:rPr b="1" lang="en-US" sz="2800">
                <a:solidFill>
                  <a:srgbClr val="0000FF"/>
                </a:solidFill>
              </a:rPr>
              <a:t>Input:</a:t>
            </a:r>
            <a:r>
              <a:rPr lang="en-US" sz="2800"/>
              <a:t> a set of key-value pairs</a:t>
            </a:r>
            <a:endParaRPr sz="2800"/>
          </a:p>
          <a:p>
            <a:pPr indent="-342900" lvl="0" marL="342900" rtl="0" algn="l">
              <a:lnSpc>
                <a:spcPct val="94000"/>
              </a:lnSpc>
              <a:spcBef>
                <a:spcPts val="640"/>
              </a:spcBef>
              <a:spcAft>
                <a:spcPts val="0"/>
              </a:spcAft>
              <a:buClr>
                <a:schemeClr val="dk1"/>
              </a:buClr>
              <a:buSzPts val="3200"/>
              <a:buChar char="•"/>
            </a:pPr>
            <a:r>
              <a:rPr lang="en-US" sz="2800"/>
              <a:t>Programmer specifies two methods:</a:t>
            </a:r>
            <a:endParaRPr sz="2800"/>
          </a:p>
          <a:p>
            <a:pPr indent="-285750" lvl="1" marL="742950" rtl="0" algn="l">
              <a:lnSpc>
                <a:spcPct val="94000"/>
              </a:lnSpc>
              <a:spcBef>
                <a:spcPts val="560"/>
              </a:spcBef>
              <a:spcAft>
                <a:spcPts val="0"/>
              </a:spcAft>
              <a:buClr>
                <a:schemeClr val="accent4"/>
              </a:buClr>
              <a:buSzPts val="2800"/>
              <a:buChar char="–"/>
            </a:pPr>
            <a:r>
              <a:rPr b="1" lang="en-US" sz="2800">
                <a:solidFill>
                  <a:schemeClr val="accent4"/>
                </a:solidFill>
                <a:latin typeface="Arial"/>
                <a:ea typeface="Arial"/>
                <a:cs typeface="Arial"/>
                <a:sym typeface="Arial"/>
              </a:rPr>
              <a:t>Map(k, v)</a:t>
            </a:r>
            <a:r>
              <a:rPr lang="en-US" sz="2800">
                <a:latin typeface="Arial"/>
                <a:ea typeface="Arial"/>
                <a:cs typeface="Arial"/>
                <a:sym typeface="Arial"/>
              </a:rPr>
              <a:t> → &lt;k’, v’&gt;*</a:t>
            </a:r>
            <a:endParaRPr sz="2800"/>
          </a:p>
          <a:p>
            <a:pPr indent="-228600" lvl="2" marL="1143000" rtl="0" algn="l">
              <a:lnSpc>
                <a:spcPct val="94000"/>
              </a:lnSpc>
              <a:spcBef>
                <a:spcPts val="480"/>
              </a:spcBef>
              <a:spcAft>
                <a:spcPts val="0"/>
              </a:spcAft>
              <a:buClr>
                <a:schemeClr val="dk1"/>
              </a:buClr>
              <a:buSzPts val="2400"/>
              <a:buChar char="•"/>
            </a:pPr>
            <a:r>
              <a:rPr lang="en-US" sz="2400"/>
              <a:t>Takes a key-value pair and outputs a set of key-value pairs</a:t>
            </a:r>
            <a:endParaRPr sz="2400"/>
          </a:p>
          <a:p>
            <a:pPr indent="-228600" lvl="3" marL="1600200" rtl="0" algn="l">
              <a:lnSpc>
                <a:spcPct val="94000"/>
              </a:lnSpc>
              <a:spcBef>
                <a:spcPts val="400"/>
              </a:spcBef>
              <a:spcAft>
                <a:spcPts val="0"/>
              </a:spcAft>
              <a:buClr>
                <a:schemeClr val="dk1"/>
              </a:buClr>
              <a:buSzPts val="2000"/>
              <a:buChar char="–"/>
            </a:pPr>
            <a:r>
              <a:rPr lang="en-US" sz="2400"/>
              <a:t>E.g., key is the filename, value is a single line in the file</a:t>
            </a:r>
            <a:endParaRPr sz="2400"/>
          </a:p>
          <a:p>
            <a:pPr indent="-228600" lvl="2" marL="1143000" rtl="0" algn="l">
              <a:lnSpc>
                <a:spcPct val="94000"/>
              </a:lnSpc>
              <a:spcBef>
                <a:spcPts val="480"/>
              </a:spcBef>
              <a:spcAft>
                <a:spcPts val="0"/>
              </a:spcAft>
              <a:buClr>
                <a:schemeClr val="dk1"/>
              </a:buClr>
              <a:buSzPts val="2400"/>
              <a:buChar char="•"/>
            </a:pPr>
            <a:r>
              <a:rPr lang="en-US" sz="2400"/>
              <a:t>There is one Map call for every </a:t>
            </a:r>
            <a:r>
              <a:rPr i="1" lang="en-US" sz="2400"/>
              <a:t>(k,v) </a:t>
            </a:r>
            <a:r>
              <a:rPr lang="en-US" sz="2400"/>
              <a:t>pair</a:t>
            </a:r>
            <a:endParaRPr sz="2400"/>
          </a:p>
          <a:p>
            <a:pPr indent="-285750" lvl="1" marL="742950" rtl="0" algn="l">
              <a:lnSpc>
                <a:spcPct val="94000"/>
              </a:lnSpc>
              <a:spcBef>
                <a:spcPts val="560"/>
              </a:spcBef>
              <a:spcAft>
                <a:spcPts val="0"/>
              </a:spcAft>
              <a:buClr>
                <a:schemeClr val="accent2"/>
              </a:buClr>
              <a:buSzPts val="2800"/>
              <a:buChar char="–"/>
            </a:pPr>
            <a:r>
              <a:rPr b="1" lang="en-US" sz="2800">
                <a:solidFill>
                  <a:schemeClr val="accent2"/>
                </a:solidFill>
                <a:latin typeface="Arial"/>
                <a:ea typeface="Arial"/>
                <a:cs typeface="Arial"/>
                <a:sym typeface="Arial"/>
              </a:rPr>
              <a:t>Reduce(k’, &lt;v’&gt;*)</a:t>
            </a:r>
            <a:r>
              <a:rPr lang="en-US" sz="2800">
                <a:solidFill>
                  <a:schemeClr val="accent2"/>
                </a:solidFill>
                <a:latin typeface="Arial"/>
                <a:ea typeface="Arial"/>
                <a:cs typeface="Arial"/>
                <a:sym typeface="Arial"/>
              </a:rPr>
              <a:t> </a:t>
            </a:r>
            <a:r>
              <a:rPr lang="en-US" sz="2800">
                <a:latin typeface="Arial"/>
                <a:ea typeface="Arial"/>
                <a:cs typeface="Arial"/>
                <a:sym typeface="Arial"/>
              </a:rPr>
              <a:t>→ &lt;k’, v’’&gt;*</a:t>
            </a:r>
            <a:endParaRPr sz="2800"/>
          </a:p>
          <a:p>
            <a:pPr indent="-228600" lvl="2" marL="1143000" rtl="0" algn="l">
              <a:lnSpc>
                <a:spcPct val="94000"/>
              </a:lnSpc>
              <a:spcBef>
                <a:spcPts val="480"/>
              </a:spcBef>
              <a:spcAft>
                <a:spcPts val="0"/>
              </a:spcAft>
              <a:buClr>
                <a:schemeClr val="dk1"/>
              </a:buClr>
              <a:buSzPts val="2400"/>
              <a:buChar char="•"/>
            </a:pPr>
            <a:r>
              <a:rPr b="1" lang="en-US" sz="2400"/>
              <a:t>All values </a:t>
            </a:r>
            <a:r>
              <a:rPr b="1" i="1" lang="en-US" sz="2400"/>
              <a:t>v’</a:t>
            </a:r>
            <a:r>
              <a:rPr b="1" lang="en-US" sz="2400"/>
              <a:t> with same key </a:t>
            </a:r>
            <a:r>
              <a:rPr b="1" i="1" lang="en-US" sz="2400"/>
              <a:t>k’</a:t>
            </a:r>
            <a:r>
              <a:rPr b="1" lang="en-US" sz="2400"/>
              <a:t> are reduced together </a:t>
            </a:r>
            <a:br>
              <a:rPr b="1" lang="en-US" sz="2400"/>
            </a:br>
            <a:r>
              <a:rPr b="1" lang="en-US" sz="2400"/>
              <a:t>and processed in </a:t>
            </a:r>
            <a:r>
              <a:rPr b="1" i="1" lang="en-US" sz="2400"/>
              <a:t>v’</a:t>
            </a:r>
            <a:r>
              <a:rPr b="1" lang="en-US" sz="2400"/>
              <a:t> order</a:t>
            </a:r>
            <a:endParaRPr sz="2400"/>
          </a:p>
          <a:p>
            <a:pPr indent="-228600" lvl="2" marL="1143000" rtl="0" algn="l">
              <a:lnSpc>
                <a:spcPct val="94000"/>
              </a:lnSpc>
              <a:spcBef>
                <a:spcPts val="480"/>
              </a:spcBef>
              <a:spcAft>
                <a:spcPts val="0"/>
              </a:spcAft>
              <a:buClr>
                <a:schemeClr val="dk1"/>
              </a:buClr>
              <a:buSzPts val="2400"/>
              <a:buChar char="•"/>
            </a:pPr>
            <a:r>
              <a:rPr lang="en-US" sz="2400"/>
              <a:t>There is one Reduce function call per unique key </a:t>
            </a:r>
            <a:r>
              <a:rPr i="1" lang="en-US" sz="2400"/>
              <a:t>k’</a:t>
            </a:r>
            <a:endParaRPr sz="2400"/>
          </a:p>
        </p:txBody>
      </p:sp>
      <p:sp>
        <p:nvSpPr>
          <p:cNvPr id="424" name="Google Shape;424;p2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25" name="Google Shape;425;p20"/>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txBox="1"/>
          <p:nvPr>
            <p:ph type="title"/>
          </p:nvPr>
        </p:nvSpPr>
        <p:spPr>
          <a:xfrm>
            <a:off x="634065" y="-255094"/>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Contents</a:t>
            </a:r>
            <a:endParaRPr/>
          </a:p>
        </p:txBody>
      </p:sp>
      <p:sp>
        <p:nvSpPr>
          <p:cNvPr id="108" name="Google Shape;108;p2"/>
          <p:cNvSpPr txBox="1"/>
          <p:nvPr>
            <p:ph idx="1" type="body"/>
          </p:nvPr>
        </p:nvSpPr>
        <p:spPr>
          <a:xfrm>
            <a:off x="932447" y="919211"/>
            <a:ext cx="8019000" cy="5712600"/>
          </a:xfrm>
          <a:prstGeom prst="rect">
            <a:avLst/>
          </a:prstGeom>
          <a:noFill/>
          <a:ln>
            <a:noFill/>
          </a:ln>
        </p:spPr>
        <p:txBody>
          <a:bodyPr anchorCtr="0" anchor="t" bIns="45700" lIns="91425" spcFirstLastPara="1" rIns="91425" wrap="square" tIns="45700">
            <a:noAutofit/>
          </a:bodyPr>
          <a:lstStyle/>
          <a:p>
            <a:pPr indent="0" lvl="0" marL="0" rtl="0" algn="l">
              <a:lnSpc>
                <a:spcPct val="94000"/>
              </a:lnSpc>
              <a:spcBef>
                <a:spcPts val="0"/>
              </a:spcBef>
              <a:spcAft>
                <a:spcPts val="0"/>
              </a:spcAft>
              <a:buClr>
                <a:schemeClr val="dk1"/>
              </a:buClr>
              <a:buSzPts val="2400"/>
              <a:buNone/>
            </a:pPr>
            <a:r>
              <a:rPr lang="en-US" sz="2200"/>
              <a:t>2.1     Distributed File Systems : Physical Organization of </a:t>
            </a:r>
            <a:endParaRPr sz="2200"/>
          </a:p>
          <a:p>
            <a:pPr indent="0" lvl="0" marL="0" rtl="0" algn="l">
              <a:lnSpc>
                <a:spcPct val="94000"/>
              </a:lnSpc>
              <a:spcBef>
                <a:spcPts val="0"/>
              </a:spcBef>
              <a:spcAft>
                <a:spcPts val="0"/>
              </a:spcAft>
              <a:buClr>
                <a:schemeClr val="dk1"/>
              </a:buClr>
              <a:buSzPts val="2400"/>
              <a:buNone/>
            </a:pPr>
            <a:r>
              <a:rPr lang="en-US" sz="2200"/>
              <a:t>          Compute Nodes, Large-Scale File-System Organization. </a:t>
            </a:r>
            <a:endParaRPr sz="1800"/>
          </a:p>
          <a:p>
            <a:pPr indent="0" lvl="0" marL="0" rtl="0" algn="l">
              <a:lnSpc>
                <a:spcPct val="94000"/>
              </a:lnSpc>
              <a:spcBef>
                <a:spcPts val="0"/>
              </a:spcBef>
              <a:spcAft>
                <a:spcPts val="0"/>
              </a:spcAft>
              <a:buClr>
                <a:schemeClr val="dk1"/>
              </a:buClr>
              <a:buSzPts val="2400"/>
              <a:buNone/>
            </a:pPr>
            <a:r>
              <a:rPr lang="en-US" sz="2200"/>
              <a:t>2.2     MapReduce: The Map Tasks, Grouping by Key, The   </a:t>
            </a:r>
            <a:endParaRPr sz="1800"/>
          </a:p>
          <a:p>
            <a:pPr indent="0" lvl="0" marL="0" rtl="0" algn="l">
              <a:lnSpc>
                <a:spcPct val="94000"/>
              </a:lnSpc>
              <a:spcBef>
                <a:spcPts val="0"/>
              </a:spcBef>
              <a:spcAft>
                <a:spcPts val="0"/>
              </a:spcAft>
              <a:buClr>
                <a:schemeClr val="dk1"/>
              </a:buClr>
              <a:buSzPts val="2400"/>
              <a:buNone/>
            </a:pPr>
            <a:r>
              <a:rPr lang="en-US" sz="2200"/>
              <a:t>           Reduce Tasks, Combiners, Details of MapReduce </a:t>
            </a:r>
            <a:endParaRPr sz="1800"/>
          </a:p>
          <a:p>
            <a:pPr indent="0" lvl="0" marL="0" rtl="0" algn="l">
              <a:lnSpc>
                <a:spcPct val="94000"/>
              </a:lnSpc>
              <a:spcBef>
                <a:spcPts val="0"/>
              </a:spcBef>
              <a:spcAft>
                <a:spcPts val="0"/>
              </a:spcAft>
              <a:buClr>
                <a:schemeClr val="dk1"/>
              </a:buClr>
              <a:buSzPts val="2400"/>
              <a:buNone/>
            </a:pPr>
            <a:r>
              <a:rPr lang="en-US" sz="2200"/>
              <a:t>           Execution, Coping With Node Failures. </a:t>
            </a:r>
            <a:endParaRPr sz="2200"/>
          </a:p>
          <a:p>
            <a:pPr indent="0" lvl="0" marL="0" rtl="0" algn="l">
              <a:lnSpc>
                <a:spcPct val="94000"/>
              </a:lnSpc>
              <a:spcBef>
                <a:spcPts val="0"/>
              </a:spcBef>
              <a:spcAft>
                <a:spcPts val="0"/>
              </a:spcAft>
              <a:buClr>
                <a:schemeClr val="dk1"/>
              </a:buClr>
              <a:buSzPts val="2400"/>
              <a:buNone/>
            </a:pPr>
            <a:r>
              <a:rPr lang="en-US" sz="2200"/>
              <a:t>2.3     Algorithms Using MapReduce:</a:t>
            </a:r>
            <a:endParaRPr sz="1800"/>
          </a:p>
          <a:p>
            <a:pPr indent="-273050" lvl="1" marL="742950" rtl="0" algn="l">
              <a:lnSpc>
                <a:spcPct val="94000"/>
              </a:lnSpc>
              <a:spcBef>
                <a:spcPts val="350"/>
              </a:spcBef>
              <a:spcAft>
                <a:spcPts val="0"/>
              </a:spcAft>
              <a:buClr>
                <a:schemeClr val="dk1"/>
              </a:buClr>
              <a:buSzPts val="2000"/>
              <a:buChar char="–"/>
            </a:pPr>
            <a:r>
              <a:rPr lang="en-US"/>
              <a:t>Matrix-Vector Multiplication by MapReduce , </a:t>
            </a:r>
            <a:endParaRPr sz="1800"/>
          </a:p>
          <a:p>
            <a:pPr indent="-273050" lvl="1" marL="742950" rtl="0" algn="l">
              <a:lnSpc>
                <a:spcPct val="94000"/>
              </a:lnSpc>
              <a:spcBef>
                <a:spcPts val="350"/>
              </a:spcBef>
              <a:spcAft>
                <a:spcPts val="0"/>
              </a:spcAft>
              <a:buClr>
                <a:schemeClr val="dk1"/>
              </a:buClr>
              <a:buSzPts val="2000"/>
              <a:buChar char="–"/>
            </a:pPr>
            <a:r>
              <a:rPr lang="en-US"/>
              <a:t>Relational-Algebra Operations,</a:t>
            </a:r>
            <a:endParaRPr sz="1800"/>
          </a:p>
          <a:p>
            <a:pPr indent="-273050" lvl="1" marL="742950" rtl="0" algn="l">
              <a:lnSpc>
                <a:spcPct val="94000"/>
              </a:lnSpc>
              <a:spcBef>
                <a:spcPts val="350"/>
              </a:spcBef>
              <a:spcAft>
                <a:spcPts val="0"/>
              </a:spcAft>
              <a:buClr>
                <a:schemeClr val="dk1"/>
              </a:buClr>
              <a:buSzPts val="2000"/>
              <a:buChar char="–"/>
            </a:pPr>
            <a:r>
              <a:rPr lang="en-US"/>
              <a:t>Computing Selections by MapReduce,</a:t>
            </a:r>
            <a:endParaRPr sz="1800"/>
          </a:p>
          <a:p>
            <a:pPr indent="-273050" lvl="1" marL="742950" rtl="0" algn="l">
              <a:lnSpc>
                <a:spcPct val="94000"/>
              </a:lnSpc>
              <a:spcBef>
                <a:spcPts val="350"/>
              </a:spcBef>
              <a:spcAft>
                <a:spcPts val="0"/>
              </a:spcAft>
              <a:buClr>
                <a:schemeClr val="dk1"/>
              </a:buClr>
              <a:buSzPts val="2000"/>
              <a:buChar char="–"/>
            </a:pPr>
            <a:r>
              <a:rPr lang="en-US"/>
              <a:t>Computing Projections by MapReduce,</a:t>
            </a:r>
            <a:endParaRPr sz="1800"/>
          </a:p>
          <a:p>
            <a:pPr indent="-273050" lvl="1" marL="742950" rtl="0" algn="l">
              <a:lnSpc>
                <a:spcPct val="94000"/>
              </a:lnSpc>
              <a:spcBef>
                <a:spcPts val="350"/>
              </a:spcBef>
              <a:spcAft>
                <a:spcPts val="0"/>
              </a:spcAft>
              <a:buClr>
                <a:schemeClr val="dk1"/>
              </a:buClr>
              <a:buSzPts val="2000"/>
              <a:buChar char="–"/>
            </a:pPr>
            <a:r>
              <a:rPr lang="en-US"/>
              <a:t>Union, Intersection, and Difference by MapReduce,   Computing Natural Join by MapReduce, </a:t>
            </a:r>
            <a:endParaRPr sz="1800"/>
          </a:p>
          <a:p>
            <a:pPr indent="-273050" lvl="1" marL="742950" rtl="0" algn="l">
              <a:lnSpc>
                <a:spcPct val="94000"/>
              </a:lnSpc>
              <a:spcBef>
                <a:spcPts val="350"/>
              </a:spcBef>
              <a:spcAft>
                <a:spcPts val="0"/>
              </a:spcAft>
              <a:buClr>
                <a:schemeClr val="dk1"/>
              </a:buClr>
              <a:buSzPts val="2000"/>
              <a:buChar char="–"/>
            </a:pPr>
            <a:r>
              <a:rPr lang="en-US"/>
              <a:t>Grouping and Aggregation by MapReduce,</a:t>
            </a:r>
            <a:endParaRPr sz="1800"/>
          </a:p>
          <a:p>
            <a:pPr indent="-273050" lvl="1" marL="742950" rtl="0" algn="l">
              <a:lnSpc>
                <a:spcPct val="94000"/>
              </a:lnSpc>
              <a:spcBef>
                <a:spcPts val="350"/>
              </a:spcBef>
              <a:spcAft>
                <a:spcPts val="0"/>
              </a:spcAft>
              <a:buClr>
                <a:schemeClr val="dk1"/>
              </a:buClr>
              <a:buSzPts val="2000"/>
              <a:buChar char="–"/>
            </a:pPr>
            <a:r>
              <a:rPr lang="en-US"/>
              <a:t>Matrix Multiplication, </a:t>
            </a:r>
            <a:endParaRPr sz="1800"/>
          </a:p>
          <a:p>
            <a:pPr indent="-273050" lvl="1" marL="742950" rtl="0" algn="l">
              <a:lnSpc>
                <a:spcPct val="94000"/>
              </a:lnSpc>
              <a:spcBef>
                <a:spcPts val="350"/>
              </a:spcBef>
              <a:spcAft>
                <a:spcPts val="0"/>
              </a:spcAft>
              <a:buClr>
                <a:schemeClr val="dk1"/>
              </a:buClr>
              <a:buSzPts val="2000"/>
              <a:buChar char="–"/>
            </a:pPr>
            <a:r>
              <a:rPr lang="en-US"/>
              <a:t>Matrix Multiplication with One MapReduce Step. </a:t>
            </a:r>
            <a:endParaRPr sz="1800"/>
          </a:p>
          <a:p>
            <a:pPr indent="0" lvl="0" marL="0" rtl="0" algn="l">
              <a:lnSpc>
                <a:spcPct val="94000"/>
              </a:lnSpc>
              <a:spcBef>
                <a:spcPts val="0"/>
              </a:spcBef>
              <a:spcAft>
                <a:spcPts val="0"/>
              </a:spcAft>
              <a:buClr>
                <a:schemeClr val="dk1"/>
              </a:buClr>
              <a:buSzPts val="2400"/>
              <a:buNone/>
            </a:pPr>
            <a:r>
              <a:rPr lang="en-US" sz="2200"/>
              <a:t>2.4     Hadoop Limitations</a:t>
            </a:r>
            <a:endParaRPr sz="1800"/>
          </a:p>
          <a:p>
            <a:pPr indent="0" lvl="1" marL="457200" rtl="0" algn="l">
              <a:lnSpc>
                <a:spcPct val="94000"/>
              </a:lnSpc>
              <a:spcBef>
                <a:spcPts val="350"/>
              </a:spcBef>
              <a:spcAft>
                <a:spcPts val="0"/>
              </a:spcAft>
              <a:buClr>
                <a:schemeClr val="dk1"/>
              </a:buClr>
              <a:buSzPts val="2200"/>
              <a:buNone/>
            </a:pPr>
            <a:r>
              <a:t/>
            </a:r>
            <a:endParaRPr sz="2200"/>
          </a:p>
          <a:p>
            <a:pPr indent="-146050" lvl="1" marL="742950" rtl="0" algn="l">
              <a:lnSpc>
                <a:spcPct val="94000"/>
              </a:lnSpc>
              <a:spcBef>
                <a:spcPts val="350"/>
              </a:spcBef>
              <a:spcAft>
                <a:spcPts val="0"/>
              </a:spcAft>
              <a:buClr>
                <a:schemeClr val="dk1"/>
              </a:buClr>
              <a:buSzPts val="2200"/>
              <a:buNone/>
            </a:pPr>
            <a:r>
              <a:t/>
            </a:r>
            <a:endParaRPr sz="2200"/>
          </a:p>
          <a:p>
            <a:pPr indent="-146050" lvl="1" marL="742950" rtl="0" algn="l">
              <a:lnSpc>
                <a:spcPct val="94000"/>
              </a:lnSpc>
              <a:spcBef>
                <a:spcPts val="350"/>
              </a:spcBef>
              <a:spcAft>
                <a:spcPts val="0"/>
              </a:spcAft>
              <a:buClr>
                <a:schemeClr val="dk1"/>
              </a:buClr>
              <a:buSzPts val="2200"/>
              <a:buNone/>
            </a:pPr>
            <a:r>
              <a:t/>
            </a:r>
            <a:endParaRPr sz="2200"/>
          </a:p>
          <a:p>
            <a:pPr indent="0" lvl="1" marL="457200" rtl="0" algn="l">
              <a:lnSpc>
                <a:spcPct val="94000"/>
              </a:lnSpc>
              <a:spcBef>
                <a:spcPts val="350"/>
              </a:spcBef>
              <a:spcAft>
                <a:spcPts val="0"/>
              </a:spcAft>
              <a:buClr>
                <a:schemeClr val="dk1"/>
              </a:buClr>
              <a:buSzPts val="2200"/>
              <a:buNone/>
            </a:pPr>
            <a:r>
              <a:t/>
            </a:r>
            <a:endParaRPr sz="2200"/>
          </a:p>
          <a:p>
            <a:pPr indent="0" lvl="0" marL="0" rtl="0" algn="l">
              <a:lnSpc>
                <a:spcPct val="94000"/>
              </a:lnSpc>
              <a:spcBef>
                <a:spcPts val="450"/>
              </a:spcBef>
              <a:spcAft>
                <a:spcPts val="0"/>
              </a:spcAft>
              <a:buClr>
                <a:schemeClr val="dk1"/>
              </a:buClr>
              <a:buSzPts val="2200"/>
              <a:buNone/>
            </a:pPr>
            <a:r>
              <a:t/>
            </a:r>
            <a:endParaRPr sz="2200"/>
          </a:p>
          <a:p>
            <a:pPr indent="0" lvl="0" marL="0" rtl="0" algn="l">
              <a:lnSpc>
                <a:spcPct val="94000"/>
              </a:lnSpc>
              <a:spcBef>
                <a:spcPts val="0"/>
              </a:spcBef>
              <a:spcAft>
                <a:spcPts val="0"/>
              </a:spcAft>
              <a:buClr>
                <a:schemeClr val="dk1"/>
              </a:buClr>
              <a:buSzPts val="2200"/>
              <a:buNone/>
            </a:pPr>
            <a:r>
              <a:t/>
            </a:r>
            <a:endParaRPr sz="2200"/>
          </a:p>
        </p:txBody>
      </p:sp>
      <p:sp>
        <p:nvSpPr>
          <p:cNvPr id="109" name="Google Shape;109;p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1"/>
          <p:cNvSpPr txBox="1"/>
          <p:nvPr>
            <p:ph type="title"/>
          </p:nvPr>
        </p:nvSpPr>
        <p:spPr>
          <a:xfrm>
            <a:off x="1109449" y="-326898"/>
            <a:ext cx="7200900" cy="14859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89000"/>
              </a:lnSpc>
              <a:spcBef>
                <a:spcPts val="0"/>
              </a:spcBef>
              <a:spcAft>
                <a:spcPts val="0"/>
              </a:spcAft>
              <a:buClr>
                <a:schemeClr val="dk1"/>
              </a:buClr>
              <a:buSzPct val="100000"/>
              <a:buFont typeface="Calibri"/>
              <a:buNone/>
            </a:pPr>
            <a:r>
              <a:t/>
            </a:r>
            <a:endParaRPr/>
          </a:p>
          <a:p>
            <a:pPr indent="0" lvl="0" marL="0" rtl="0" algn="ctr">
              <a:lnSpc>
                <a:spcPct val="89000"/>
              </a:lnSpc>
              <a:spcBef>
                <a:spcPts val="0"/>
              </a:spcBef>
              <a:spcAft>
                <a:spcPts val="0"/>
              </a:spcAft>
              <a:buClr>
                <a:schemeClr val="dk1"/>
              </a:buClr>
              <a:buSzPct val="100000"/>
              <a:buFont typeface="Calibri"/>
              <a:buNone/>
            </a:pPr>
            <a:r>
              <a:rPr lang="en-US"/>
              <a:t>MapReduce: Word Counting</a:t>
            </a:r>
            <a:endParaRPr/>
          </a:p>
        </p:txBody>
      </p:sp>
      <p:sp>
        <p:nvSpPr>
          <p:cNvPr id="432" name="Google Shape;432;p2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33" name="Google Shape;433;p21"/>
          <p:cNvSpPr/>
          <p:nvPr/>
        </p:nvSpPr>
        <p:spPr>
          <a:xfrm>
            <a:off x="214331" y="3468469"/>
            <a:ext cx="1600200" cy="262753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Narrow"/>
                <a:ea typeface="Arial Narrow"/>
                <a:cs typeface="Arial Narrow"/>
                <a:sym typeface="Arial Narrow"/>
              </a:rPr>
              <a:t>The crew of the space shuttle Endeavor recently returned to Earth as ambassadors, harbingers of a new era of space exploration. Scientists at NASA are saying that the recent assembly of the Dextre bot is the first step in a long-term space-based man/mache partnership. '"The work we're doing now -- the robotics we're doing -- is what we're going to need ……………………..</a:t>
            </a:r>
            <a:endParaRPr b="0" i="0" sz="1400" u="none" cap="none" strike="noStrike">
              <a:solidFill>
                <a:srgbClr val="000000"/>
              </a:solidFill>
              <a:latin typeface="Arial"/>
              <a:ea typeface="Arial"/>
              <a:cs typeface="Arial"/>
              <a:sym typeface="Arial"/>
            </a:endParaRPr>
          </a:p>
        </p:txBody>
      </p:sp>
      <p:sp>
        <p:nvSpPr>
          <p:cNvPr id="434" name="Google Shape;434;p21"/>
          <p:cNvSpPr txBox="1"/>
          <p:nvPr/>
        </p:nvSpPr>
        <p:spPr>
          <a:xfrm>
            <a:off x="573206" y="6107668"/>
            <a:ext cx="1455143"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8000"/>
                </a:solidFill>
                <a:latin typeface="Arial"/>
                <a:ea typeface="Arial"/>
                <a:cs typeface="Arial"/>
                <a:sym typeface="Arial"/>
              </a:rPr>
              <a:t>Big document</a:t>
            </a:r>
            <a:endParaRPr b="0" i="0" sz="1400" u="none" cap="none" strike="noStrike">
              <a:solidFill>
                <a:srgbClr val="000000"/>
              </a:solidFill>
              <a:latin typeface="Arial"/>
              <a:ea typeface="Arial"/>
              <a:cs typeface="Arial"/>
              <a:sym typeface="Arial"/>
            </a:endParaRPr>
          </a:p>
        </p:txBody>
      </p:sp>
      <p:sp>
        <p:nvSpPr>
          <p:cNvPr id="435" name="Google Shape;435;p21"/>
          <p:cNvSpPr/>
          <p:nvPr/>
        </p:nvSpPr>
        <p:spPr>
          <a:xfrm>
            <a:off x="2178804" y="3468469"/>
            <a:ext cx="1600200" cy="2590800"/>
          </a:xfrm>
          <a:prstGeom prst="rect">
            <a:avLst/>
          </a:prstGeom>
          <a:solidFill>
            <a:schemeClr val="accent2"/>
          </a:solidFill>
          <a:ln cap="flat" cmpd="sng" w="9525">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(The,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(crew,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(of,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(the,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(space,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(shuttle,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(Endeavor,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(recently,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436" name="Google Shape;436;p21"/>
          <p:cNvSpPr/>
          <p:nvPr/>
        </p:nvSpPr>
        <p:spPr>
          <a:xfrm>
            <a:off x="4160004" y="3468469"/>
            <a:ext cx="1600200" cy="2590800"/>
          </a:xfrm>
          <a:prstGeom prst="rect">
            <a:avLst/>
          </a:prstGeom>
          <a:solidFill>
            <a:schemeClr val="accent1"/>
          </a:solidFill>
          <a:ln cap="flat" cmpd="sng" w="952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(crew,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(crew,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(space,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(the,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(the,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(the,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(shuttle,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(recently,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437" name="Google Shape;437;p21"/>
          <p:cNvSpPr/>
          <p:nvPr/>
        </p:nvSpPr>
        <p:spPr>
          <a:xfrm>
            <a:off x="6141204" y="3468469"/>
            <a:ext cx="1600200" cy="2590800"/>
          </a:xfrm>
          <a:prstGeom prst="rect">
            <a:avLst/>
          </a:prstGeom>
          <a:solidFill>
            <a:schemeClr val="accent4"/>
          </a:solidFill>
          <a:ln cap="flat" cmpd="sng" w="9525">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(crew, 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(space,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(the, 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(shuttle,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(recently,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438" name="Google Shape;438;p21"/>
          <p:cNvSpPr/>
          <p:nvPr/>
        </p:nvSpPr>
        <p:spPr>
          <a:xfrm>
            <a:off x="2178804" y="2057400"/>
            <a:ext cx="1600200" cy="1143000"/>
          </a:xfrm>
          <a:prstGeom prst="rect">
            <a:avLst/>
          </a:prstGeom>
          <a:solidFill>
            <a:schemeClr val="accent2"/>
          </a:solidFill>
          <a:ln cap="flat" cmpd="sng" w="9525">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MAP: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Calibri"/>
                <a:ea typeface="Calibri"/>
                <a:cs typeface="Calibri"/>
                <a:sym typeface="Calibri"/>
              </a:rPr>
              <a:t>Read input and produces a set of key-value pairs</a:t>
            </a:r>
            <a:endParaRPr b="1" i="0" sz="1800" u="none" cap="none" strike="noStrike">
              <a:solidFill>
                <a:schemeClr val="lt1"/>
              </a:solidFill>
              <a:latin typeface="Calibri"/>
              <a:ea typeface="Calibri"/>
              <a:cs typeface="Calibri"/>
              <a:sym typeface="Calibri"/>
            </a:endParaRPr>
          </a:p>
        </p:txBody>
      </p:sp>
      <p:sp>
        <p:nvSpPr>
          <p:cNvPr id="439" name="Google Shape;439;p21"/>
          <p:cNvSpPr/>
          <p:nvPr/>
        </p:nvSpPr>
        <p:spPr>
          <a:xfrm>
            <a:off x="4160004" y="2057400"/>
            <a:ext cx="1600200" cy="1143000"/>
          </a:xfrm>
          <a:prstGeom prst="rect">
            <a:avLst/>
          </a:prstGeom>
          <a:solidFill>
            <a:schemeClr val="accent1"/>
          </a:solidFill>
          <a:ln cap="flat" cmpd="sng" w="952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Group by key: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Calibri"/>
                <a:ea typeface="Calibri"/>
                <a:cs typeface="Calibri"/>
                <a:sym typeface="Calibri"/>
              </a:rPr>
              <a:t>Collect all pairs with same key</a:t>
            </a:r>
            <a:endParaRPr b="1" i="0" sz="1800" u="none" cap="none" strike="noStrike">
              <a:solidFill>
                <a:schemeClr val="lt1"/>
              </a:solidFill>
              <a:latin typeface="Calibri"/>
              <a:ea typeface="Calibri"/>
              <a:cs typeface="Calibri"/>
              <a:sym typeface="Calibri"/>
            </a:endParaRPr>
          </a:p>
        </p:txBody>
      </p:sp>
      <p:sp>
        <p:nvSpPr>
          <p:cNvPr id="440" name="Google Shape;440;p21"/>
          <p:cNvSpPr/>
          <p:nvPr/>
        </p:nvSpPr>
        <p:spPr>
          <a:xfrm>
            <a:off x="6141204" y="2057400"/>
            <a:ext cx="1600200" cy="1143000"/>
          </a:xfrm>
          <a:prstGeom prst="rect">
            <a:avLst/>
          </a:prstGeom>
          <a:solidFill>
            <a:schemeClr val="accent4"/>
          </a:solidFill>
          <a:ln cap="flat" cmpd="sng" w="9525">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Reduce: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Calibri"/>
                <a:ea typeface="Calibri"/>
                <a:cs typeface="Calibri"/>
                <a:sym typeface="Calibri"/>
              </a:rPr>
              <a:t>Collect all values belonging to the key and output</a:t>
            </a:r>
            <a:endParaRPr b="1" i="0" sz="1800" u="none" cap="none" strike="noStrike">
              <a:solidFill>
                <a:schemeClr val="lt1"/>
              </a:solidFill>
              <a:latin typeface="Calibri"/>
              <a:ea typeface="Calibri"/>
              <a:cs typeface="Calibri"/>
              <a:sym typeface="Calibri"/>
            </a:endParaRPr>
          </a:p>
        </p:txBody>
      </p:sp>
      <p:sp>
        <p:nvSpPr>
          <p:cNvPr id="441" name="Google Shape;441;p21"/>
          <p:cNvSpPr txBox="1"/>
          <p:nvPr/>
        </p:nvSpPr>
        <p:spPr>
          <a:xfrm>
            <a:off x="2362200" y="6107668"/>
            <a:ext cx="183937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8000"/>
                </a:solidFill>
                <a:latin typeface="Arial"/>
                <a:ea typeface="Arial"/>
                <a:cs typeface="Arial"/>
                <a:sym typeface="Arial"/>
              </a:rPr>
              <a:t>(key, value)</a:t>
            </a:r>
            <a:endParaRPr b="0" i="0" sz="1400" u="none" cap="none" strike="noStrike">
              <a:solidFill>
                <a:srgbClr val="000000"/>
              </a:solidFill>
              <a:latin typeface="Arial"/>
              <a:ea typeface="Arial"/>
              <a:cs typeface="Arial"/>
              <a:sym typeface="Arial"/>
            </a:endParaRPr>
          </a:p>
        </p:txBody>
      </p:sp>
      <p:sp>
        <p:nvSpPr>
          <p:cNvPr id="442" name="Google Shape;442;p21"/>
          <p:cNvSpPr txBox="1"/>
          <p:nvPr/>
        </p:nvSpPr>
        <p:spPr>
          <a:xfrm>
            <a:off x="2012196" y="1411069"/>
            <a:ext cx="213360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Provided by the programmer</a:t>
            </a:r>
            <a:endParaRPr b="0" i="0" sz="1400" u="none" cap="none" strike="noStrike">
              <a:solidFill>
                <a:srgbClr val="000000"/>
              </a:solidFill>
              <a:latin typeface="Arial"/>
              <a:ea typeface="Arial"/>
              <a:cs typeface="Arial"/>
              <a:sym typeface="Arial"/>
            </a:endParaRPr>
          </a:p>
        </p:txBody>
      </p:sp>
      <p:sp>
        <p:nvSpPr>
          <p:cNvPr id="443" name="Google Shape;443;p21"/>
          <p:cNvSpPr txBox="1"/>
          <p:nvPr/>
        </p:nvSpPr>
        <p:spPr>
          <a:xfrm>
            <a:off x="6019800" y="1411069"/>
            <a:ext cx="213360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Provided by the programmer</a:t>
            </a:r>
            <a:endParaRPr b="0" i="0" sz="1400" u="none" cap="none" strike="noStrike">
              <a:solidFill>
                <a:srgbClr val="000000"/>
              </a:solidFill>
              <a:latin typeface="Arial"/>
              <a:ea typeface="Arial"/>
              <a:cs typeface="Arial"/>
              <a:sym typeface="Arial"/>
            </a:endParaRPr>
          </a:p>
        </p:txBody>
      </p:sp>
      <p:sp>
        <p:nvSpPr>
          <p:cNvPr id="444" name="Google Shape;444;p21"/>
          <p:cNvSpPr txBox="1"/>
          <p:nvPr/>
        </p:nvSpPr>
        <p:spPr>
          <a:xfrm>
            <a:off x="6252907" y="6107668"/>
            <a:ext cx="178562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8000"/>
                </a:solidFill>
                <a:latin typeface="Arial"/>
                <a:ea typeface="Arial"/>
                <a:cs typeface="Arial"/>
                <a:sym typeface="Arial"/>
              </a:rPr>
              <a:t>(key, value)</a:t>
            </a:r>
            <a:endParaRPr b="0" i="0" sz="1400" u="none" cap="none" strike="noStrike">
              <a:solidFill>
                <a:srgbClr val="000000"/>
              </a:solidFill>
              <a:latin typeface="Arial"/>
              <a:ea typeface="Arial"/>
              <a:cs typeface="Arial"/>
              <a:sym typeface="Arial"/>
            </a:endParaRPr>
          </a:p>
        </p:txBody>
      </p:sp>
      <p:sp>
        <p:nvSpPr>
          <p:cNvPr id="445" name="Google Shape;445;p21"/>
          <p:cNvSpPr txBox="1"/>
          <p:nvPr/>
        </p:nvSpPr>
        <p:spPr>
          <a:xfrm>
            <a:off x="4343400" y="6107668"/>
            <a:ext cx="1676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8000"/>
                </a:solidFill>
                <a:latin typeface="Arial"/>
                <a:ea typeface="Arial"/>
                <a:cs typeface="Arial"/>
                <a:sym typeface="Arial"/>
              </a:rPr>
              <a:t>(key, value)</a:t>
            </a:r>
            <a:endParaRPr b="0" i="0" sz="1400" u="none" cap="none" strike="noStrike">
              <a:solidFill>
                <a:srgbClr val="000000"/>
              </a:solidFill>
              <a:latin typeface="Arial"/>
              <a:ea typeface="Arial"/>
              <a:cs typeface="Arial"/>
              <a:sym typeface="Arial"/>
            </a:endParaRPr>
          </a:p>
        </p:txBody>
      </p:sp>
      <p:grpSp>
        <p:nvGrpSpPr>
          <p:cNvPr id="446" name="Google Shape;446;p21"/>
          <p:cNvGrpSpPr/>
          <p:nvPr/>
        </p:nvGrpSpPr>
        <p:grpSpPr>
          <a:xfrm>
            <a:off x="2102665" y="4056286"/>
            <a:ext cx="1707335" cy="1104600"/>
            <a:chOff x="179559" y="4370559"/>
            <a:chExt cx="1707335" cy="1104600"/>
          </a:xfrm>
        </p:grpSpPr>
        <p:cxnSp>
          <p:nvCxnSpPr>
            <p:cNvPr id="447" name="Google Shape;447;p21"/>
            <p:cNvCxnSpPr/>
            <p:nvPr/>
          </p:nvCxnSpPr>
          <p:spPr>
            <a:xfrm>
              <a:off x="179559" y="5473571"/>
              <a:ext cx="1676400" cy="1588"/>
            </a:xfrm>
            <a:prstGeom prst="straightConnector1">
              <a:avLst/>
            </a:prstGeom>
            <a:noFill/>
            <a:ln cap="flat" cmpd="sng" w="9525">
              <a:solidFill>
                <a:schemeClr val="accent6"/>
              </a:solidFill>
              <a:prstDash val="solid"/>
              <a:round/>
              <a:headEnd len="sm" w="sm" type="none"/>
              <a:tailEnd len="sm" w="sm" type="none"/>
            </a:ln>
            <a:effectLst>
              <a:outerShdw blurRad="40000" rotWithShape="0" dir="5400000" dist="23000">
                <a:srgbClr val="000000">
                  <a:alpha val="34509"/>
                </a:srgbClr>
              </a:outerShdw>
            </a:effectLst>
          </p:spPr>
        </p:cxnSp>
        <p:cxnSp>
          <p:nvCxnSpPr>
            <p:cNvPr id="448" name="Google Shape;448;p21"/>
            <p:cNvCxnSpPr/>
            <p:nvPr/>
          </p:nvCxnSpPr>
          <p:spPr>
            <a:xfrm>
              <a:off x="210494" y="4938583"/>
              <a:ext cx="1676400" cy="1588"/>
            </a:xfrm>
            <a:prstGeom prst="straightConnector1">
              <a:avLst/>
            </a:prstGeom>
            <a:noFill/>
            <a:ln cap="flat" cmpd="sng" w="9525">
              <a:solidFill>
                <a:schemeClr val="accent6"/>
              </a:solidFill>
              <a:prstDash val="solid"/>
              <a:round/>
              <a:headEnd len="sm" w="sm" type="none"/>
              <a:tailEnd len="sm" w="sm" type="none"/>
            </a:ln>
            <a:effectLst>
              <a:outerShdw blurRad="40000" rotWithShape="0" dir="5400000" dist="23000">
                <a:srgbClr val="000000">
                  <a:alpha val="34509"/>
                </a:srgbClr>
              </a:outerShdw>
            </a:effectLst>
          </p:spPr>
        </p:cxnSp>
        <p:cxnSp>
          <p:nvCxnSpPr>
            <p:cNvPr id="449" name="Google Shape;449;p21"/>
            <p:cNvCxnSpPr/>
            <p:nvPr/>
          </p:nvCxnSpPr>
          <p:spPr>
            <a:xfrm>
              <a:off x="210494" y="4370559"/>
              <a:ext cx="1676400" cy="1588"/>
            </a:xfrm>
            <a:prstGeom prst="straightConnector1">
              <a:avLst/>
            </a:prstGeom>
            <a:noFill/>
            <a:ln cap="flat" cmpd="sng" w="9525">
              <a:solidFill>
                <a:schemeClr val="accent6"/>
              </a:solidFill>
              <a:prstDash val="solid"/>
              <a:round/>
              <a:headEnd len="sm" w="sm" type="none"/>
              <a:tailEnd len="sm" w="sm" type="none"/>
            </a:ln>
            <a:effectLst>
              <a:outerShdw blurRad="40000" rotWithShape="0" dir="5400000" dist="23000">
                <a:srgbClr val="000000">
                  <a:alpha val="34509"/>
                </a:srgbClr>
              </a:outerShdw>
            </a:effectLst>
          </p:spPr>
        </p:cxnSp>
      </p:grpSp>
      <p:grpSp>
        <p:nvGrpSpPr>
          <p:cNvPr id="450" name="Google Shape;450;p21"/>
          <p:cNvGrpSpPr/>
          <p:nvPr/>
        </p:nvGrpSpPr>
        <p:grpSpPr>
          <a:xfrm>
            <a:off x="4114800" y="4371984"/>
            <a:ext cx="1707335" cy="782628"/>
            <a:chOff x="179559" y="4627743"/>
            <a:chExt cx="1707335" cy="782628"/>
          </a:xfrm>
        </p:grpSpPr>
        <p:cxnSp>
          <p:nvCxnSpPr>
            <p:cNvPr id="451" name="Google Shape;451;p21"/>
            <p:cNvCxnSpPr/>
            <p:nvPr/>
          </p:nvCxnSpPr>
          <p:spPr>
            <a:xfrm>
              <a:off x="179559" y="5408783"/>
              <a:ext cx="1676400" cy="1588"/>
            </a:xfrm>
            <a:prstGeom prst="straightConnector1">
              <a:avLst/>
            </a:prstGeom>
            <a:noFill/>
            <a:ln cap="flat" cmpd="sng" w="9525">
              <a:solidFill>
                <a:schemeClr val="accent6"/>
              </a:solidFill>
              <a:prstDash val="solid"/>
              <a:round/>
              <a:headEnd len="sm" w="sm" type="none"/>
              <a:tailEnd len="sm" w="sm" type="none"/>
            </a:ln>
            <a:effectLst>
              <a:outerShdw blurRad="40000" rotWithShape="0" dir="5400000" dist="23000">
                <a:srgbClr val="000000">
                  <a:alpha val="34509"/>
                </a:srgbClr>
              </a:outerShdw>
            </a:effectLst>
          </p:spPr>
        </p:cxnSp>
        <p:cxnSp>
          <p:nvCxnSpPr>
            <p:cNvPr id="452" name="Google Shape;452;p21"/>
            <p:cNvCxnSpPr/>
            <p:nvPr/>
          </p:nvCxnSpPr>
          <p:spPr>
            <a:xfrm>
              <a:off x="210494" y="4627743"/>
              <a:ext cx="1676400" cy="1588"/>
            </a:xfrm>
            <a:prstGeom prst="straightConnector1">
              <a:avLst/>
            </a:prstGeom>
            <a:noFill/>
            <a:ln cap="flat" cmpd="sng" w="9525">
              <a:solidFill>
                <a:schemeClr val="accent6"/>
              </a:solidFill>
              <a:prstDash val="solid"/>
              <a:round/>
              <a:headEnd len="sm" w="sm" type="none"/>
              <a:tailEnd len="sm" w="sm" type="none"/>
            </a:ln>
            <a:effectLst>
              <a:outerShdw blurRad="40000" rotWithShape="0" dir="5400000" dist="23000">
                <a:srgbClr val="000000">
                  <a:alpha val="34509"/>
                </a:srgbClr>
              </a:outerShdw>
            </a:effectLst>
          </p:spPr>
        </p:cxnSp>
      </p:grpSp>
      <p:grpSp>
        <p:nvGrpSpPr>
          <p:cNvPr id="453" name="Google Shape;453;p21"/>
          <p:cNvGrpSpPr/>
          <p:nvPr/>
        </p:nvGrpSpPr>
        <p:grpSpPr>
          <a:xfrm>
            <a:off x="90550" y="4056270"/>
            <a:ext cx="1707335" cy="1104600"/>
            <a:chOff x="179559" y="4370559"/>
            <a:chExt cx="1707335" cy="1104600"/>
          </a:xfrm>
        </p:grpSpPr>
        <p:cxnSp>
          <p:nvCxnSpPr>
            <p:cNvPr id="454" name="Google Shape;454;p21"/>
            <p:cNvCxnSpPr/>
            <p:nvPr/>
          </p:nvCxnSpPr>
          <p:spPr>
            <a:xfrm>
              <a:off x="179559" y="5473571"/>
              <a:ext cx="1676400" cy="1588"/>
            </a:xfrm>
            <a:prstGeom prst="straightConnector1">
              <a:avLst/>
            </a:prstGeom>
            <a:noFill/>
            <a:ln cap="flat" cmpd="sng" w="9525">
              <a:solidFill>
                <a:schemeClr val="accent6"/>
              </a:solidFill>
              <a:prstDash val="solid"/>
              <a:round/>
              <a:headEnd len="sm" w="sm" type="none"/>
              <a:tailEnd len="sm" w="sm" type="none"/>
            </a:ln>
            <a:effectLst>
              <a:outerShdw blurRad="40000" rotWithShape="0" dir="5400000" dist="23000">
                <a:srgbClr val="000000">
                  <a:alpha val="34509"/>
                </a:srgbClr>
              </a:outerShdw>
            </a:effectLst>
          </p:spPr>
        </p:cxnSp>
        <p:cxnSp>
          <p:nvCxnSpPr>
            <p:cNvPr id="455" name="Google Shape;455;p21"/>
            <p:cNvCxnSpPr/>
            <p:nvPr/>
          </p:nvCxnSpPr>
          <p:spPr>
            <a:xfrm>
              <a:off x="210494" y="4916281"/>
              <a:ext cx="1676400" cy="1588"/>
            </a:xfrm>
            <a:prstGeom prst="straightConnector1">
              <a:avLst/>
            </a:prstGeom>
            <a:noFill/>
            <a:ln cap="flat" cmpd="sng" w="9525">
              <a:solidFill>
                <a:schemeClr val="accent6"/>
              </a:solidFill>
              <a:prstDash val="solid"/>
              <a:round/>
              <a:headEnd len="sm" w="sm" type="none"/>
              <a:tailEnd len="sm" w="sm" type="none"/>
            </a:ln>
            <a:effectLst>
              <a:outerShdw blurRad="40000" rotWithShape="0" dir="5400000" dist="23000">
                <a:srgbClr val="000000">
                  <a:alpha val="34509"/>
                </a:srgbClr>
              </a:outerShdw>
            </a:effectLst>
          </p:spPr>
        </p:cxnSp>
        <p:cxnSp>
          <p:nvCxnSpPr>
            <p:cNvPr id="456" name="Google Shape;456;p21"/>
            <p:cNvCxnSpPr/>
            <p:nvPr/>
          </p:nvCxnSpPr>
          <p:spPr>
            <a:xfrm>
              <a:off x="210494" y="4370559"/>
              <a:ext cx="1676400" cy="1588"/>
            </a:xfrm>
            <a:prstGeom prst="straightConnector1">
              <a:avLst/>
            </a:prstGeom>
            <a:noFill/>
            <a:ln cap="flat" cmpd="sng" w="9525">
              <a:solidFill>
                <a:schemeClr val="accent6"/>
              </a:solidFill>
              <a:prstDash val="solid"/>
              <a:round/>
              <a:headEnd len="sm" w="sm" type="none"/>
              <a:tailEnd len="sm" w="sm" type="none"/>
            </a:ln>
            <a:effectLst>
              <a:outerShdw blurRad="40000" rotWithShape="0" dir="5400000" dist="23000">
                <a:srgbClr val="000000">
                  <a:alpha val="34509"/>
                </a:srgbClr>
              </a:outerShdw>
            </a:effectLst>
          </p:spPr>
        </p:cxnSp>
      </p:grpSp>
      <p:grpSp>
        <p:nvGrpSpPr>
          <p:cNvPr id="457" name="Google Shape;457;p21"/>
          <p:cNvGrpSpPr/>
          <p:nvPr/>
        </p:nvGrpSpPr>
        <p:grpSpPr>
          <a:xfrm>
            <a:off x="3810000" y="3886200"/>
            <a:ext cx="228600" cy="1600200"/>
            <a:chOff x="3810000" y="4114800"/>
            <a:chExt cx="228600" cy="1600200"/>
          </a:xfrm>
        </p:grpSpPr>
        <p:cxnSp>
          <p:nvCxnSpPr>
            <p:cNvPr id="458" name="Google Shape;458;p21"/>
            <p:cNvCxnSpPr/>
            <p:nvPr/>
          </p:nvCxnSpPr>
          <p:spPr>
            <a:xfrm flipH="1" rot="-5400000">
              <a:off x="3619500" y="4381500"/>
              <a:ext cx="685800" cy="152400"/>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cxnSp>
        <p:cxnSp>
          <p:nvCxnSpPr>
            <p:cNvPr id="459" name="Google Shape;459;p21"/>
            <p:cNvCxnSpPr/>
            <p:nvPr/>
          </p:nvCxnSpPr>
          <p:spPr>
            <a:xfrm rot="-5400000">
              <a:off x="3505200" y="5181600"/>
              <a:ext cx="914400" cy="152400"/>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cxnSp>
        <p:cxnSp>
          <p:nvCxnSpPr>
            <p:cNvPr id="460" name="Google Shape;460;p21"/>
            <p:cNvCxnSpPr/>
            <p:nvPr/>
          </p:nvCxnSpPr>
          <p:spPr>
            <a:xfrm rot="-5400000">
              <a:off x="3657600" y="4953000"/>
              <a:ext cx="533400" cy="228600"/>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cxnSp>
        <p:cxnSp>
          <p:nvCxnSpPr>
            <p:cNvPr id="461" name="Google Shape;461;p21"/>
            <p:cNvCxnSpPr/>
            <p:nvPr/>
          </p:nvCxnSpPr>
          <p:spPr>
            <a:xfrm flipH="1" rot="-5400000">
              <a:off x="3733800" y="4495800"/>
              <a:ext cx="381000" cy="228600"/>
            </a:xfrm>
            <a:prstGeom prst="straightConnector1">
              <a:avLst/>
            </a:prstGeom>
            <a:no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cxnSp>
      </p:grpSp>
      <p:sp>
        <p:nvSpPr>
          <p:cNvPr id="462" name="Google Shape;462;p21"/>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22"/>
          <p:cNvSpPr txBox="1"/>
          <p:nvPr>
            <p:ph type="title"/>
          </p:nvPr>
        </p:nvSpPr>
        <p:spPr>
          <a:xfrm>
            <a:off x="160759" y="-401187"/>
            <a:ext cx="85383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Word Count Using MapReduce</a:t>
            </a:r>
            <a:endParaRPr/>
          </a:p>
        </p:txBody>
      </p:sp>
      <p:sp>
        <p:nvSpPr>
          <p:cNvPr id="468" name="Google Shape;468;p22"/>
          <p:cNvSpPr txBox="1"/>
          <p:nvPr>
            <p:ph idx="1" type="body"/>
          </p:nvPr>
        </p:nvSpPr>
        <p:spPr>
          <a:xfrm>
            <a:off x="848265" y="798110"/>
            <a:ext cx="8001000" cy="2057400"/>
          </a:xfrm>
          <a:prstGeom prst="rect">
            <a:avLst/>
          </a:prstGeom>
          <a:noFill/>
          <a:ln>
            <a:noFill/>
          </a:ln>
        </p:spPr>
        <p:txBody>
          <a:bodyPr anchorCtr="0" anchor="t" bIns="45700" lIns="91425" spcFirstLastPara="1" rIns="91425" wrap="square" tIns="45700">
            <a:noAutofit/>
          </a:bodyPr>
          <a:lstStyle/>
          <a:p>
            <a:pPr indent="-342900" lvl="0" marL="342900" rtl="0" algn="l">
              <a:lnSpc>
                <a:spcPct val="150000"/>
              </a:lnSpc>
              <a:spcBef>
                <a:spcPts val="0"/>
              </a:spcBef>
              <a:spcAft>
                <a:spcPts val="0"/>
              </a:spcAft>
              <a:buClr>
                <a:schemeClr val="dk1"/>
              </a:buClr>
              <a:buSzPts val="2000"/>
              <a:buFont typeface="Noto Sans Symbols"/>
              <a:buNone/>
            </a:pPr>
            <a:r>
              <a:rPr b="1" lang="en-US" sz="2200">
                <a:latin typeface="Courier New"/>
                <a:ea typeface="Courier New"/>
                <a:cs typeface="Courier New"/>
                <a:sym typeface="Courier New"/>
              </a:rPr>
              <a:t>map(key, value):</a:t>
            </a:r>
            <a:endParaRPr sz="2200"/>
          </a:p>
          <a:p>
            <a:pPr indent="-342900" lvl="0" marL="342900" rtl="0" algn="l">
              <a:lnSpc>
                <a:spcPct val="150000"/>
              </a:lnSpc>
              <a:spcBef>
                <a:spcPts val="400"/>
              </a:spcBef>
              <a:spcAft>
                <a:spcPts val="0"/>
              </a:spcAft>
              <a:buClr>
                <a:schemeClr val="dk1"/>
              </a:buClr>
              <a:buSzPts val="2000"/>
              <a:buFont typeface="Noto Sans Symbols"/>
              <a:buNone/>
            </a:pPr>
            <a:r>
              <a:rPr lang="en-US" sz="2200">
                <a:latin typeface="Courier New"/>
                <a:ea typeface="Courier New"/>
                <a:cs typeface="Courier New"/>
                <a:sym typeface="Courier New"/>
              </a:rPr>
              <a:t>// key: document name; value: text of the document</a:t>
            </a:r>
            <a:endParaRPr sz="2200"/>
          </a:p>
          <a:p>
            <a:pPr indent="-342900" lvl="0" marL="342900" rtl="0" algn="l">
              <a:lnSpc>
                <a:spcPct val="150000"/>
              </a:lnSpc>
              <a:spcBef>
                <a:spcPts val="400"/>
              </a:spcBef>
              <a:spcAft>
                <a:spcPts val="0"/>
              </a:spcAft>
              <a:buClr>
                <a:schemeClr val="dk1"/>
              </a:buClr>
              <a:buSzPts val="2000"/>
              <a:buFont typeface="Noto Sans Symbols"/>
              <a:buNone/>
            </a:pPr>
            <a:r>
              <a:rPr lang="en-US" sz="2200">
                <a:latin typeface="Courier New"/>
                <a:ea typeface="Courier New"/>
                <a:cs typeface="Courier New"/>
                <a:sym typeface="Courier New"/>
              </a:rPr>
              <a:t>	for each word w in value:</a:t>
            </a:r>
            <a:endParaRPr sz="2200"/>
          </a:p>
          <a:p>
            <a:pPr indent="-342900" lvl="0" marL="342900" rtl="0" algn="l">
              <a:lnSpc>
                <a:spcPct val="150000"/>
              </a:lnSpc>
              <a:spcBef>
                <a:spcPts val="400"/>
              </a:spcBef>
              <a:spcAft>
                <a:spcPts val="0"/>
              </a:spcAft>
              <a:buClr>
                <a:schemeClr val="dk1"/>
              </a:buClr>
              <a:buSzPts val="2000"/>
              <a:buFont typeface="Noto Sans Symbols"/>
              <a:buNone/>
            </a:pPr>
            <a:r>
              <a:rPr lang="en-US" sz="2200">
                <a:latin typeface="Courier New"/>
                <a:ea typeface="Courier New"/>
                <a:cs typeface="Courier New"/>
                <a:sym typeface="Courier New"/>
              </a:rPr>
              <a:t>		emit(w, 1)</a:t>
            </a:r>
            <a:endParaRPr/>
          </a:p>
          <a:p>
            <a:pPr indent="0" lvl="0" marL="0" rtl="0" algn="l">
              <a:lnSpc>
                <a:spcPct val="150000"/>
              </a:lnSpc>
              <a:spcBef>
                <a:spcPts val="0"/>
              </a:spcBef>
              <a:spcAft>
                <a:spcPts val="0"/>
              </a:spcAft>
              <a:buClr>
                <a:schemeClr val="dk1"/>
              </a:buClr>
              <a:buSzPts val="2200"/>
              <a:buNone/>
            </a:pPr>
            <a:r>
              <a:rPr b="1" lang="en-US" sz="2200">
                <a:solidFill>
                  <a:schemeClr val="dk1"/>
                </a:solidFill>
                <a:latin typeface="Courier New"/>
                <a:ea typeface="Courier New"/>
                <a:cs typeface="Courier New"/>
                <a:sym typeface="Courier New"/>
              </a:rPr>
              <a:t>reduce(key, values):</a:t>
            </a:r>
            <a:endParaRPr sz="2200"/>
          </a:p>
          <a:p>
            <a:pPr indent="0" lvl="0" marL="0" rtl="0" algn="l">
              <a:lnSpc>
                <a:spcPct val="150000"/>
              </a:lnSpc>
              <a:spcBef>
                <a:spcPts val="0"/>
              </a:spcBef>
              <a:spcAft>
                <a:spcPts val="0"/>
              </a:spcAft>
              <a:buClr>
                <a:schemeClr val="dk1"/>
              </a:buClr>
              <a:buSzPts val="2200"/>
              <a:buNone/>
            </a:pPr>
            <a:r>
              <a:rPr lang="en-US" sz="2200">
                <a:solidFill>
                  <a:schemeClr val="dk1"/>
                </a:solidFill>
                <a:latin typeface="Courier New"/>
                <a:ea typeface="Courier New"/>
                <a:cs typeface="Courier New"/>
                <a:sym typeface="Courier New"/>
              </a:rPr>
              <a:t>// key: a word; value: an iterator over counts</a:t>
            </a:r>
            <a:endParaRPr sz="2200"/>
          </a:p>
          <a:p>
            <a:pPr indent="0" lvl="0" marL="0" rtl="0" algn="l">
              <a:lnSpc>
                <a:spcPct val="150000"/>
              </a:lnSpc>
              <a:spcBef>
                <a:spcPts val="0"/>
              </a:spcBef>
              <a:spcAft>
                <a:spcPts val="0"/>
              </a:spcAft>
              <a:buClr>
                <a:schemeClr val="dk1"/>
              </a:buClr>
              <a:buSzPts val="2200"/>
              <a:buNone/>
            </a:pPr>
            <a:r>
              <a:rPr lang="en-US" sz="2200">
                <a:solidFill>
                  <a:schemeClr val="dk1"/>
                </a:solidFill>
                <a:latin typeface="Courier New"/>
                <a:ea typeface="Courier New"/>
                <a:cs typeface="Courier New"/>
                <a:sym typeface="Courier New"/>
              </a:rPr>
              <a:t>	result = 0</a:t>
            </a:r>
            <a:endParaRPr sz="2200"/>
          </a:p>
          <a:p>
            <a:pPr indent="0" lvl="0" marL="0" rtl="0" algn="l">
              <a:lnSpc>
                <a:spcPct val="150000"/>
              </a:lnSpc>
              <a:spcBef>
                <a:spcPts val="0"/>
              </a:spcBef>
              <a:spcAft>
                <a:spcPts val="0"/>
              </a:spcAft>
              <a:buClr>
                <a:schemeClr val="dk1"/>
              </a:buClr>
              <a:buSzPts val="2200"/>
              <a:buNone/>
            </a:pPr>
            <a:r>
              <a:rPr lang="en-US" sz="2200">
                <a:solidFill>
                  <a:schemeClr val="dk1"/>
                </a:solidFill>
                <a:latin typeface="Courier New"/>
                <a:ea typeface="Courier New"/>
                <a:cs typeface="Courier New"/>
                <a:sym typeface="Courier New"/>
              </a:rPr>
              <a:t>	for each count v in values:</a:t>
            </a:r>
            <a:endParaRPr sz="2200"/>
          </a:p>
          <a:p>
            <a:pPr indent="0" lvl="0" marL="0" rtl="0" algn="l">
              <a:lnSpc>
                <a:spcPct val="150000"/>
              </a:lnSpc>
              <a:spcBef>
                <a:spcPts val="0"/>
              </a:spcBef>
              <a:spcAft>
                <a:spcPts val="0"/>
              </a:spcAft>
              <a:buClr>
                <a:schemeClr val="dk1"/>
              </a:buClr>
              <a:buSzPts val="2200"/>
              <a:buNone/>
            </a:pPr>
            <a:r>
              <a:rPr lang="en-US" sz="2200">
                <a:solidFill>
                  <a:schemeClr val="dk1"/>
                </a:solidFill>
                <a:latin typeface="Courier New"/>
                <a:ea typeface="Courier New"/>
                <a:cs typeface="Courier New"/>
                <a:sym typeface="Courier New"/>
              </a:rPr>
              <a:t>		result += v</a:t>
            </a:r>
            <a:endParaRPr sz="2200"/>
          </a:p>
          <a:p>
            <a:pPr indent="0" lvl="0" marL="0" rtl="0" algn="l">
              <a:lnSpc>
                <a:spcPct val="150000"/>
              </a:lnSpc>
              <a:spcBef>
                <a:spcPts val="0"/>
              </a:spcBef>
              <a:spcAft>
                <a:spcPts val="0"/>
              </a:spcAft>
              <a:buClr>
                <a:schemeClr val="dk1"/>
              </a:buClr>
              <a:buSzPts val="2200"/>
              <a:buNone/>
            </a:pPr>
            <a:r>
              <a:rPr lang="en-US" sz="2200">
                <a:solidFill>
                  <a:schemeClr val="dk1"/>
                </a:solidFill>
                <a:latin typeface="Courier New"/>
                <a:ea typeface="Courier New"/>
                <a:cs typeface="Courier New"/>
                <a:sym typeface="Courier New"/>
              </a:rPr>
              <a:t>	emit(key, result)</a:t>
            </a:r>
            <a:endParaRPr sz="2200"/>
          </a:p>
          <a:p>
            <a:pPr indent="-342900" lvl="0" marL="342900" rtl="0" algn="l">
              <a:lnSpc>
                <a:spcPct val="150000"/>
              </a:lnSpc>
              <a:spcBef>
                <a:spcPts val="400"/>
              </a:spcBef>
              <a:spcAft>
                <a:spcPts val="0"/>
              </a:spcAft>
              <a:buClr>
                <a:schemeClr val="dk1"/>
              </a:buClr>
              <a:buSzPts val="2000"/>
              <a:buFont typeface="Noto Sans Symbols"/>
              <a:buNone/>
            </a:pPr>
            <a:r>
              <a:t/>
            </a:r>
            <a:endParaRPr sz="2200"/>
          </a:p>
          <a:p>
            <a:pPr indent="-342900" lvl="0" marL="342900" rtl="0" algn="l">
              <a:lnSpc>
                <a:spcPct val="150000"/>
              </a:lnSpc>
              <a:spcBef>
                <a:spcPts val="400"/>
              </a:spcBef>
              <a:spcAft>
                <a:spcPts val="0"/>
              </a:spcAft>
              <a:buClr>
                <a:schemeClr val="dk1"/>
              </a:buClr>
              <a:buSzPts val="2000"/>
              <a:buFont typeface="Noto Sans Symbols"/>
              <a:buNone/>
            </a:pPr>
            <a:r>
              <a:t/>
            </a:r>
            <a:endParaRPr sz="2200">
              <a:latin typeface="Courier New"/>
              <a:ea typeface="Courier New"/>
              <a:cs typeface="Courier New"/>
              <a:sym typeface="Courier New"/>
            </a:endParaRPr>
          </a:p>
        </p:txBody>
      </p:sp>
      <p:sp>
        <p:nvSpPr>
          <p:cNvPr id="469" name="Google Shape;469;p2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70" name="Google Shape;470;p2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23"/>
          <p:cNvSpPr txBox="1"/>
          <p:nvPr>
            <p:ph type="title"/>
          </p:nvPr>
        </p:nvSpPr>
        <p:spPr>
          <a:xfrm>
            <a:off x="502261" y="-406021"/>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Example</a:t>
            </a:r>
            <a:endParaRPr/>
          </a:p>
        </p:txBody>
      </p:sp>
      <p:sp>
        <p:nvSpPr>
          <p:cNvPr id="476" name="Google Shape;476;p23"/>
          <p:cNvSpPr txBox="1"/>
          <p:nvPr>
            <p:ph idx="1" type="body"/>
          </p:nvPr>
        </p:nvSpPr>
        <p:spPr>
          <a:xfrm>
            <a:off x="925034" y="1303361"/>
            <a:ext cx="8000700" cy="3581400"/>
          </a:xfrm>
          <a:prstGeom prst="rect">
            <a:avLst/>
          </a:prstGeom>
          <a:noFill/>
          <a:ln>
            <a:noFill/>
          </a:ln>
        </p:spPr>
        <p:txBody>
          <a:bodyPr anchorCtr="0" anchor="t" bIns="45700" lIns="91425" spcFirstLastPara="1" rIns="91425" wrap="square" tIns="45700">
            <a:normAutofit/>
          </a:bodyPr>
          <a:lstStyle/>
          <a:p>
            <a:pPr indent="-342900" lvl="0" marL="342900" rtl="0" algn="l">
              <a:lnSpc>
                <a:spcPct val="94000"/>
              </a:lnSpc>
              <a:spcBef>
                <a:spcPts val="0"/>
              </a:spcBef>
              <a:spcAft>
                <a:spcPts val="0"/>
              </a:spcAft>
              <a:buClr>
                <a:schemeClr val="dk1"/>
              </a:buClr>
              <a:buSzPts val="3200"/>
              <a:buChar char="•"/>
            </a:pPr>
            <a:r>
              <a:rPr lang="en-US"/>
              <a:t>The doctor ate an apple and an engineer ate banana and an apple.</a:t>
            </a:r>
            <a:endParaRPr/>
          </a:p>
        </p:txBody>
      </p:sp>
      <p:sp>
        <p:nvSpPr>
          <p:cNvPr id="477" name="Google Shape;477;p2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24"/>
          <p:cNvSpPr txBox="1"/>
          <p:nvPr>
            <p:ph type="title"/>
          </p:nvPr>
        </p:nvSpPr>
        <p:spPr>
          <a:xfrm>
            <a:off x="171450" y="-337783"/>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Mapping Phase</a:t>
            </a:r>
            <a:endParaRPr/>
          </a:p>
        </p:txBody>
      </p:sp>
      <p:sp>
        <p:nvSpPr>
          <p:cNvPr id="483" name="Google Shape;483;p2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484" name="Google Shape;484;p24"/>
          <p:cNvGraphicFramePr/>
          <p:nvPr/>
        </p:nvGraphicFramePr>
        <p:xfrm>
          <a:off x="1624263" y="1148117"/>
          <a:ext cx="3000000" cy="3000000"/>
        </p:xfrm>
        <a:graphic>
          <a:graphicData uri="http://schemas.openxmlformats.org/drawingml/2006/table">
            <a:tbl>
              <a:tblPr bandRow="1" firstRow="1">
                <a:noFill/>
                <a:tableStyleId>{49B79D3B-2A44-4458-BCDE-6A2147C118AB}</a:tableStyleId>
              </a:tblPr>
              <a:tblGrid>
                <a:gridCol w="1905000"/>
              </a:tblGrid>
              <a:tr h="370850">
                <a:tc>
                  <a:txBody>
                    <a:bodyPr/>
                    <a:lstStyle/>
                    <a:p>
                      <a:pPr indent="0" lvl="0" marL="0" marR="0" rtl="0" algn="ctr">
                        <a:spcBef>
                          <a:spcPts val="0"/>
                        </a:spcBef>
                        <a:spcAft>
                          <a:spcPts val="0"/>
                        </a:spcAft>
                        <a:buClr>
                          <a:schemeClr val="dk1"/>
                        </a:buClr>
                        <a:buSzPts val="1800"/>
                        <a:buFont typeface="Libre Franklin"/>
                        <a:buNone/>
                      </a:pPr>
                      <a:r>
                        <a:t/>
                      </a:r>
                      <a:endParaRPr sz="180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   The ,1 </a:t>
                      </a:r>
                      <a:endParaRPr sz="135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   Doctor ,1</a:t>
                      </a:r>
                      <a:endParaRPr sz="135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   Ate ,1</a:t>
                      </a:r>
                      <a:endParaRPr sz="180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   An ,1</a:t>
                      </a:r>
                      <a:endParaRPr sz="135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   Apple ,1</a:t>
                      </a:r>
                      <a:endParaRPr sz="180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and ,1</a:t>
                      </a:r>
                      <a:endParaRPr sz="135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An,1  </a:t>
                      </a:r>
                      <a:endParaRPr sz="135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  Engineer ,1</a:t>
                      </a:r>
                      <a:endParaRPr sz="135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  Ate ,1</a:t>
                      </a:r>
                      <a:endParaRPr sz="180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 Banana ,1</a:t>
                      </a:r>
                      <a:endParaRPr sz="135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 And ,1</a:t>
                      </a:r>
                      <a:endParaRPr sz="1350" u="none" cap="none" strike="noStrike"/>
                    </a:p>
                  </a:txBody>
                  <a:tcPr marT="45725" marB="45725" marR="91450" marL="91450"/>
                </a:tc>
              </a:tr>
              <a:tr h="185425">
                <a:tc>
                  <a:txBody>
                    <a:bodyPr/>
                    <a:lstStyle/>
                    <a:p>
                      <a:pPr indent="0" lvl="0" marL="0" marR="0" rtl="0" algn="ctr">
                        <a:spcBef>
                          <a:spcPts val="0"/>
                        </a:spcBef>
                        <a:spcAft>
                          <a:spcPts val="0"/>
                        </a:spcAft>
                        <a:buClr>
                          <a:schemeClr val="dk1"/>
                        </a:buClr>
                        <a:buSzPts val="2000"/>
                        <a:buFont typeface="Libre Franklin"/>
                        <a:buNone/>
                      </a:pPr>
                      <a:r>
                        <a:rPr lang="en-US" sz="2000" u="none" cap="none" strike="noStrike"/>
                        <a:t>An ,1 </a:t>
                      </a:r>
                      <a:endParaRPr sz="2000" u="none" cap="none" strike="noStrike"/>
                    </a:p>
                  </a:txBody>
                  <a:tcPr marT="45725" marB="45725" marR="91450" marL="91450"/>
                </a:tc>
              </a:tr>
              <a:tr h="185425">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Apple ,1</a:t>
                      </a:r>
                      <a:endParaRPr/>
                    </a:p>
                    <a:p>
                      <a:pPr indent="0" lvl="0" marL="0" marR="0" rtl="0" algn="ctr">
                        <a:spcBef>
                          <a:spcPts val="0"/>
                        </a:spcBef>
                        <a:spcAft>
                          <a:spcPts val="0"/>
                        </a:spcAft>
                        <a:buClr>
                          <a:schemeClr val="dk1"/>
                        </a:buClr>
                        <a:buSzPts val="1350"/>
                        <a:buFont typeface="Libre Franklin"/>
                        <a:buNone/>
                      </a:pPr>
                      <a:r>
                        <a:t/>
                      </a:r>
                      <a:endParaRPr sz="1350" u="none" cap="none" strike="noStrike"/>
                    </a:p>
                  </a:txBody>
                  <a:tcPr marT="45725" marB="45725" marR="91450" marL="91450"/>
                </a:tc>
              </a:tr>
            </a:tbl>
          </a:graphicData>
        </a:graphic>
      </p:graphicFrame>
      <p:sp>
        <p:nvSpPr>
          <p:cNvPr id="485" name="Google Shape;485;p2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25"/>
          <p:cNvSpPr txBox="1"/>
          <p:nvPr>
            <p:ph type="title"/>
          </p:nvPr>
        </p:nvSpPr>
        <p:spPr>
          <a:xfrm>
            <a:off x="502261" y="-174009"/>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Shuffle and Sort Phase</a:t>
            </a:r>
            <a:endParaRPr/>
          </a:p>
        </p:txBody>
      </p:sp>
      <p:sp>
        <p:nvSpPr>
          <p:cNvPr id="491" name="Google Shape;491;p2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492" name="Google Shape;492;p25"/>
          <p:cNvGraphicFramePr/>
          <p:nvPr/>
        </p:nvGraphicFramePr>
        <p:xfrm>
          <a:off x="2819400" y="1524000"/>
          <a:ext cx="3000000" cy="3000000"/>
        </p:xfrm>
        <a:graphic>
          <a:graphicData uri="http://schemas.openxmlformats.org/drawingml/2006/table">
            <a:tbl>
              <a:tblPr bandRow="1" firstRow="1">
                <a:noFill/>
                <a:tableStyleId>{49B79D3B-2A44-4458-BCDE-6A2147C118AB}</a:tableStyleId>
              </a:tblPr>
              <a:tblGrid>
                <a:gridCol w="1905000"/>
              </a:tblGrid>
              <a:tr h="370850">
                <a:tc>
                  <a:txBody>
                    <a:bodyPr/>
                    <a:lstStyle/>
                    <a:p>
                      <a:pPr indent="0" lvl="0" marL="0" marR="0" rtl="0" algn="ctr">
                        <a:spcBef>
                          <a:spcPts val="0"/>
                        </a:spcBef>
                        <a:spcAft>
                          <a:spcPts val="0"/>
                        </a:spcAft>
                        <a:buClr>
                          <a:schemeClr val="dk1"/>
                        </a:buClr>
                        <a:buSzPts val="1800"/>
                        <a:buFont typeface="Libre Franklin"/>
                        <a:buNone/>
                      </a:pPr>
                      <a:r>
                        <a:t/>
                      </a:r>
                      <a:endParaRPr sz="180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   An [1,1,1 ] </a:t>
                      </a:r>
                      <a:endParaRPr sz="135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    Apple [1,1]</a:t>
                      </a:r>
                      <a:endParaRPr sz="180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   Ate [1 ,1]</a:t>
                      </a:r>
                      <a:endParaRPr sz="180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And [1,1]</a:t>
                      </a:r>
                      <a:endParaRPr sz="135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  Banana  [1]</a:t>
                      </a:r>
                      <a:endParaRPr sz="135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   Doctor [1 ]</a:t>
                      </a:r>
                      <a:endParaRPr sz="135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800"/>
                        <a:buFont typeface="Calibri"/>
                        <a:buNone/>
                      </a:pPr>
                      <a:r>
                        <a:rPr lang="en-US" sz="1800" u="none" cap="none" strike="noStrike"/>
                        <a:t>  Engineer [1]</a:t>
                      </a:r>
                      <a:endParaRPr sz="135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  The [1]</a:t>
                      </a:r>
                      <a:endParaRPr sz="1800" u="none" cap="none" strike="noStrike"/>
                    </a:p>
                  </a:txBody>
                  <a:tcPr marT="45725" marB="45725" marR="91450" marL="91450"/>
                </a:tc>
              </a:tr>
            </a:tbl>
          </a:graphicData>
        </a:graphic>
      </p:graphicFrame>
      <p:sp>
        <p:nvSpPr>
          <p:cNvPr id="493" name="Google Shape;493;p2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26"/>
          <p:cNvSpPr txBox="1"/>
          <p:nvPr>
            <p:ph type="title"/>
          </p:nvPr>
        </p:nvSpPr>
        <p:spPr>
          <a:xfrm>
            <a:off x="171450" y="-67736"/>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Reduce Phase</a:t>
            </a:r>
            <a:endParaRPr/>
          </a:p>
        </p:txBody>
      </p:sp>
      <p:sp>
        <p:nvSpPr>
          <p:cNvPr id="499" name="Google Shape;499;p2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500" name="Google Shape;500;p26"/>
          <p:cNvGraphicFramePr/>
          <p:nvPr/>
        </p:nvGraphicFramePr>
        <p:xfrm>
          <a:off x="2819400" y="1524000"/>
          <a:ext cx="3000000" cy="3000000"/>
        </p:xfrm>
        <a:graphic>
          <a:graphicData uri="http://schemas.openxmlformats.org/drawingml/2006/table">
            <a:tbl>
              <a:tblPr bandRow="1" firstRow="1">
                <a:noFill/>
                <a:tableStyleId>{49B79D3B-2A44-4458-BCDE-6A2147C118AB}</a:tableStyleId>
              </a:tblPr>
              <a:tblGrid>
                <a:gridCol w="1905000"/>
              </a:tblGrid>
              <a:tr h="370850">
                <a:tc>
                  <a:txBody>
                    <a:bodyPr/>
                    <a:lstStyle/>
                    <a:p>
                      <a:pPr indent="0" lvl="0" marL="0" marR="0" rtl="0" algn="ctr">
                        <a:spcBef>
                          <a:spcPts val="0"/>
                        </a:spcBef>
                        <a:spcAft>
                          <a:spcPts val="0"/>
                        </a:spcAft>
                        <a:buClr>
                          <a:schemeClr val="dk1"/>
                        </a:buClr>
                        <a:buSzPts val="1800"/>
                        <a:buFont typeface="Libre Franklin"/>
                        <a:buNone/>
                      </a:pPr>
                      <a:r>
                        <a:t/>
                      </a:r>
                      <a:endParaRPr sz="180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   An [</a:t>
                      </a:r>
                      <a:r>
                        <a:rPr lang="en-US" sz="1800"/>
                        <a:t>3</a:t>
                      </a:r>
                      <a:r>
                        <a:rPr lang="en-US" sz="1800" u="none" cap="none" strike="noStrike"/>
                        <a:t> ] </a:t>
                      </a:r>
                      <a:endParaRPr sz="135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    Apple [2]</a:t>
                      </a:r>
                      <a:endParaRPr sz="180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   Ate [2]</a:t>
                      </a:r>
                      <a:endParaRPr sz="180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And [2]</a:t>
                      </a:r>
                      <a:endParaRPr sz="135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  Banana  [1]</a:t>
                      </a:r>
                      <a:endParaRPr sz="135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   Doctor [1 ]</a:t>
                      </a:r>
                      <a:endParaRPr sz="1350" u="none" cap="none" strike="noStrike"/>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800"/>
                        <a:buFont typeface="Calibri"/>
                        <a:buNone/>
                      </a:pPr>
                      <a:r>
                        <a:rPr lang="en-US" sz="1800" u="none" cap="none" strike="noStrike"/>
                        <a:t>  Engineer [1]</a:t>
                      </a:r>
                      <a:endParaRPr sz="1350" u="none" cap="none" strike="noStrike"/>
                    </a:p>
                  </a:txBody>
                  <a:tcPr marT="45725" marB="45725" marR="91450" marL="91450"/>
                </a:tc>
              </a:tr>
              <a:tr h="370850">
                <a:tc>
                  <a:txBody>
                    <a:bodyPr/>
                    <a:lstStyle/>
                    <a:p>
                      <a:pPr indent="0" lvl="0" marL="0" marR="0" rtl="0" algn="ctr">
                        <a:spcBef>
                          <a:spcPts val="0"/>
                        </a:spcBef>
                        <a:spcAft>
                          <a:spcPts val="0"/>
                        </a:spcAft>
                        <a:buClr>
                          <a:schemeClr val="dk1"/>
                        </a:buClr>
                        <a:buSzPts val="1800"/>
                        <a:buFont typeface="Libre Franklin"/>
                        <a:buNone/>
                      </a:pPr>
                      <a:r>
                        <a:rPr lang="en-US" sz="1800" u="none" cap="none" strike="noStrike"/>
                        <a:t>  The [1]</a:t>
                      </a:r>
                      <a:endParaRPr sz="1800" u="none" cap="none" strike="noStrike"/>
                    </a:p>
                  </a:txBody>
                  <a:tcPr marT="45725" marB="45725" marR="91450" marL="91450"/>
                </a:tc>
              </a:tr>
            </a:tbl>
          </a:graphicData>
        </a:graphic>
      </p:graphicFrame>
      <p:sp>
        <p:nvSpPr>
          <p:cNvPr id="501" name="Google Shape;501;p2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27"/>
          <p:cNvSpPr txBox="1"/>
          <p:nvPr>
            <p:ph type="title"/>
          </p:nvPr>
        </p:nvSpPr>
        <p:spPr>
          <a:xfrm>
            <a:off x="714801" y="-235843"/>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Map-Reduce: Environment</a:t>
            </a:r>
            <a:endParaRPr/>
          </a:p>
        </p:txBody>
      </p:sp>
      <p:sp>
        <p:nvSpPr>
          <p:cNvPr id="509" name="Google Shape;509;p27"/>
          <p:cNvSpPr txBox="1"/>
          <p:nvPr>
            <p:ph idx="1" type="body"/>
          </p:nvPr>
        </p:nvSpPr>
        <p:spPr>
          <a:xfrm>
            <a:off x="714802" y="1125940"/>
            <a:ext cx="8333700" cy="5327400"/>
          </a:xfrm>
          <a:prstGeom prst="rect">
            <a:avLst/>
          </a:prstGeom>
          <a:noFill/>
          <a:ln>
            <a:noFill/>
          </a:ln>
        </p:spPr>
        <p:txBody>
          <a:bodyPr anchorCtr="0" anchor="t" bIns="45700" lIns="91425" spcFirstLastPara="1" rIns="91425" wrap="square" tIns="45700">
            <a:noAutofit/>
          </a:bodyPr>
          <a:lstStyle/>
          <a:p>
            <a:pPr indent="0" lvl="0" marL="118871" rtl="0" algn="l">
              <a:lnSpc>
                <a:spcPct val="150000"/>
              </a:lnSpc>
              <a:spcBef>
                <a:spcPts val="0"/>
              </a:spcBef>
              <a:spcAft>
                <a:spcPts val="0"/>
              </a:spcAft>
              <a:buClr>
                <a:srgbClr val="0000FF"/>
              </a:buClr>
              <a:buSzPts val="3200"/>
              <a:buNone/>
            </a:pPr>
            <a:r>
              <a:rPr b="1" lang="en-US" sz="2600">
                <a:solidFill>
                  <a:srgbClr val="0000FF"/>
                </a:solidFill>
              </a:rPr>
              <a:t>Map-Reduce environment takes care of:</a:t>
            </a:r>
            <a:endParaRPr sz="2600"/>
          </a:p>
          <a:p>
            <a:pPr indent="-330200" lvl="0" marL="342900" rtl="0" algn="l">
              <a:lnSpc>
                <a:spcPct val="150000"/>
              </a:lnSpc>
              <a:spcBef>
                <a:spcPts val="640"/>
              </a:spcBef>
              <a:spcAft>
                <a:spcPts val="0"/>
              </a:spcAft>
              <a:buClr>
                <a:schemeClr val="accent4"/>
              </a:buClr>
              <a:buSzPts val="3000"/>
              <a:buChar char="•"/>
            </a:pPr>
            <a:r>
              <a:rPr lang="en-US" sz="2600">
                <a:solidFill>
                  <a:srgbClr val="FF0000"/>
                </a:solidFill>
              </a:rPr>
              <a:t>Partitioning</a:t>
            </a:r>
            <a:r>
              <a:rPr lang="en-US" sz="2600"/>
              <a:t> the input data</a:t>
            </a:r>
            <a:endParaRPr sz="2600"/>
          </a:p>
          <a:p>
            <a:pPr indent="-330200" lvl="0" marL="342900" rtl="0" algn="l">
              <a:lnSpc>
                <a:spcPct val="150000"/>
              </a:lnSpc>
              <a:spcBef>
                <a:spcPts val="640"/>
              </a:spcBef>
              <a:spcAft>
                <a:spcPts val="0"/>
              </a:spcAft>
              <a:buClr>
                <a:schemeClr val="accent4"/>
              </a:buClr>
              <a:buSzPts val="3000"/>
              <a:buChar char="•"/>
            </a:pPr>
            <a:r>
              <a:rPr lang="en-US" sz="2600">
                <a:solidFill>
                  <a:srgbClr val="FF0000"/>
                </a:solidFill>
              </a:rPr>
              <a:t>Scheduling</a:t>
            </a:r>
            <a:r>
              <a:rPr lang="en-US" sz="2600"/>
              <a:t> the program’s execution across a </a:t>
            </a:r>
            <a:br>
              <a:rPr lang="en-US" sz="2600"/>
            </a:br>
            <a:r>
              <a:rPr lang="en-US" sz="2600"/>
              <a:t>set of machines</a:t>
            </a:r>
            <a:endParaRPr sz="2600"/>
          </a:p>
          <a:p>
            <a:pPr indent="-330200" lvl="0" marL="342900" rtl="0" algn="l">
              <a:lnSpc>
                <a:spcPct val="150000"/>
              </a:lnSpc>
              <a:spcBef>
                <a:spcPts val="640"/>
              </a:spcBef>
              <a:spcAft>
                <a:spcPts val="0"/>
              </a:spcAft>
              <a:buClr>
                <a:schemeClr val="dk1"/>
              </a:buClr>
              <a:buSzPts val="3000"/>
              <a:buChar char="•"/>
            </a:pPr>
            <a:r>
              <a:rPr lang="en-US" sz="2600"/>
              <a:t>Performing the </a:t>
            </a:r>
            <a:r>
              <a:rPr b="1" lang="en-US" sz="2600">
                <a:solidFill>
                  <a:srgbClr val="FF0000"/>
                </a:solidFill>
              </a:rPr>
              <a:t>group by key</a:t>
            </a:r>
            <a:r>
              <a:rPr lang="en-US" sz="2600">
                <a:solidFill>
                  <a:srgbClr val="FF0000"/>
                </a:solidFill>
              </a:rPr>
              <a:t> </a:t>
            </a:r>
            <a:r>
              <a:rPr lang="en-US" sz="2600"/>
              <a:t>step</a:t>
            </a:r>
            <a:endParaRPr sz="2600"/>
          </a:p>
          <a:p>
            <a:pPr indent="-330200" lvl="0" marL="342900" rtl="0" algn="l">
              <a:lnSpc>
                <a:spcPct val="150000"/>
              </a:lnSpc>
              <a:spcBef>
                <a:spcPts val="640"/>
              </a:spcBef>
              <a:spcAft>
                <a:spcPts val="0"/>
              </a:spcAft>
              <a:buClr>
                <a:schemeClr val="dk1"/>
              </a:buClr>
              <a:buSzPts val="3000"/>
              <a:buChar char="•"/>
            </a:pPr>
            <a:r>
              <a:rPr lang="en-US" sz="2600"/>
              <a:t>Handling machine </a:t>
            </a:r>
            <a:r>
              <a:rPr lang="en-US" sz="2600">
                <a:solidFill>
                  <a:srgbClr val="FF0000"/>
                </a:solidFill>
              </a:rPr>
              <a:t>failures</a:t>
            </a:r>
            <a:endParaRPr sz="2600">
              <a:solidFill>
                <a:srgbClr val="FF0000"/>
              </a:solidFill>
            </a:endParaRPr>
          </a:p>
          <a:p>
            <a:pPr indent="-330200" lvl="0" marL="342900" rtl="0" algn="l">
              <a:lnSpc>
                <a:spcPct val="150000"/>
              </a:lnSpc>
              <a:spcBef>
                <a:spcPts val="640"/>
              </a:spcBef>
              <a:spcAft>
                <a:spcPts val="0"/>
              </a:spcAft>
              <a:buClr>
                <a:schemeClr val="dk1"/>
              </a:buClr>
              <a:buSzPts val="3000"/>
              <a:buChar char="•"/>
            </a:pPr>
            <a:r>
              <a:rPr lang="en-US" sz="2600"/>
              <a:t>Managing required inter-machine </a:t>
            </a:r>
            <a:r>
              <a:rPr lang="en-US" sz="2600">
                <a:solidFill>
                  <a:srgbClr val="FF0000"/>
                </a:solidFill>
              </a:rPr>
              <a:t>communication</a:t>
            </a:r>
            <a:endParaRPr sz="2600">
              <a:solidFill>
                <a:srgbClr val="FF0000"/>
              </a:solidFill>
            </a:endParaRPr>
          </a:p>
        </p:txBody>
      </p:sp>
      <p:sp>
        <p:nvSpPr>
          <p:cNvPr id="510" name="Google Shape;510;p2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28"/>
          <p:cNvSpPr txBox="1"/>
          <p:nvPr>
            <p:ph type="title"/>
          </p:nvPr>
        </p:nvSpPr>
        <p:spPr>
          <a:xfrm>
            <a:off x="1203512" y="-314885"/>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Map-Reduce: A diagram</a:t>
            </a:r>
            <a:endParaRPr/>
          </a:p>
        </p:txBody>
      </p:sp>
      <p:sp>
        <p:nvSpPr>
          <p:cNvPr id="516" name="Google Shape;516;p28"/>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517" name="Google Shape;517;p2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index-auto-0007-0001" id="518" name="Google Shape;518;p28"/>
          <p:cNvPicPr preferRelativeResize="0"/>
          <p:nvPr/>
        </p:nvPicPr>
        <p:blipFill rotWithShape="1">
          <a:blip r:embed="rId3">
            <a:alphaModFix/>
          </a:blip>
          <a:srcRect b="0" l="0" r="0" t="0"/>
          <a:stretch/>
        </p:blipFill>
        <p:spPr>
          <a:xfrm>
            <a:off x="1581599" y="914400"/>
            <a:ext cx="7844790" cy="5410200"/>
          </a:xfrm>
          <a:prstGeom prst="rect">
            <a:avLst/>
          </a:prstGeom>
          <a:noFill/>
          <a:ln>
            <a:noFill/>
          </a:ln>
        </p:spPr>
      </p:pic>
      <p:sp>
        <p:nvSpPr>
          <p:cNvPr id="519" name="Google Shape;519;p28"/>
          <p:cNvSpPr txBox="1"/>
          <p:nvPr/>
        </p:nvSpPr>
        <p:spPr>
          <a:xfrm>
            <a:off x="2949412" y="1040582"/>
            <a:ext cx="157607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Big document</a:t>
            </a:r>
            <a:endParaRPr b="0" i="0" sz="1400" u="none" cap="none" strike="noStrike">
              <a:solidFill>
                <a:srgbClr val="000000"/>
              </a:solidFill>
              <a:latin typeface="Arial"/>
              <a:ea typeface="Arial"/>
              <a:cs typeface="Arial"/>
              <a:sym typeface="Arial"/>
            </a:endParaRPr>
          </a:p>
        </p:txBody>
      </p:sp>
      <p:sp>
        <p:nvSpPr>
          <p:cNvPr id="520" name="Google Shape;520;p28"/>
          <p:cNvSpPr/>
          <p:nvPr/>
        </p:nvSpPr>
        <p:spPr>
          <a:xfrm>
            <a:off x="745304" y="1416157"/>
            <a:ext cx="1672590" cy="1143000"/>
          </a:xfrm>
          <a:prstGeom prst="rect">
            <a:avLst/>
          </a:prstGeom>
          <a:solidFill>
            <a:schemeClr val="accent2"/>
          </a:solidFill>
          <a:ln cap="flat" cmpd="sng" w="9525">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MAP:</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Calibri"/>
                <a:ea typeface="Calibri"/>
                <a:cs typeface="Calibri"/>
                <a:sym typeface="Calibri"/>
              </a:rPr>
              <a:t>Read input and produces a set of key-value pairs</a:t>
            </a:r>
            <a:endParaRPr b="1" i="0" sz="1800" u="none" cap="none" strike="noStrike">
              <a:solidFill>
                <a:schemeClr val="lt1"/>
              </a:solidFill>
              <a:latin typeface="Calibri"/>
              <a:ea typeface="Calibri"/>
              <a:cs typeface="Calibri"/>
              <a:sym typeface="Calibri"/>
            </a:endParaRPr>
          </a:p>
        </p:txBody>
      </p:sp>
      <p:sp>
        <p:nvSpPr>
          <p:cNvPr id="521" name="Google Shape;521;p28"/>
          <p:cNvSpPr/>
          <p:nvPr/>
        </p:nvSpPr>
        <p:spPr>
          <a:xfrm>
            <a:off x="745304" y="3219850"/>
            <a:ext cx="1672590" cy="1371600"/>
          </a:xfrm>
          <a:prstGeom prst="rect">
            <a:avLst/>
          </a:prstGeom>
          <a:solidFill>
            <a:schemeClr val="accent1"/>
          </a:solidFill>
          <a:ln cap="flat" cmpd="sng" w="952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Group by key:</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Calibri"/>
                <a:ea typeface="Calibri"/>
                <a:cs typeface="Calibri"/>
                <a:sym typeface="Calibri"/>
              </a:rPr>
              <a:t>Collect all pairs with same key</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Calibri"/>
                <a:ea typeface="Calibri"/>
                <a:cs typeface="Calibri"/>
                <a:sym typeface="Calibri"/>
              </a:rPr>
              <a:t>(Hash merge, Shuffle, Sort, Partition)</a:t>
            </a:r>
            <a:endParaRPr b="0" i="0" sz="1400" u="none" cap="none" strike="noStrike">
              <a:solidFill>
                <a:schemeClr val="lt1"/>
              </a:solidFill>
              <a:latin typeface="Arial"/>
              <a:ea typeface="Arial"/>
              <a:cs typeface="Arial"/>
              <a:sym typeface="Arial"/>
            </a:endParaRPr>
          </a:p>
        </p:txBody>
      </p:sp>
      <p:sp>
        <p:nvSpPr>
          <p:cNvPr id="522" name="Google Shape;522;p28"/>
          <p:cNvSpPr/>
          <p:nvPr/>
        </p:nvSpPr>
        <p:spPr>
          <a:xfrm>
            <a:off x="745304" y="4928047"/>
            <a:ext cx="1672590" cy="1143000"/>
          </a:xfrm>
          <a:prstGeom prst="rect">
            <a:avLst/>
          </a:prstGeom>
          <a:solidFill>
            <a:schemeClr val="accent4"/>
          </a:solidFill>
          <a:ln cap="flat" cmpd="sng" w="9525">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Reduce: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Calibri"/>
                <a:ea typeface="Calibri"/>
                <a:cs typeface="Calibri"/>
                <a:sym typeface="Calibri"/>
              </a:rPr>
              <a:t>Collect all values belonging to the key and output</a:t>
            </a:r>
            <a:endParaRPr b="1" i="0" sz="1800" u="none" cap="none" strike="noStrike">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29"/>
          <p:cNvSpPr txBox="1"/>
          <p:nvPr>
            <p:ph type="title"/>
          </p:nvPr>
        </p:nvSpPr>
        <p:spPr>
          <a:xfrm>
            <a:off x="1100871" y="0"/>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Map-Reduce: In Parallel</a:t>
            </a:r>
            <a:endParaRPr/>
          </a:p>
        </p:txBody>
      </p:sp>
      <p:sp>
        <p:nvSpPr>
          <p:cNvPr id="528" name="Google Shape;528;p2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http://labs.google.com/papers/mapreduce-osdi04-slides/index-auto-0008-0001.gif" id="529" name="Google Shape;529;p29"/>
          <p:cNvPicPr preferRelativeResize="0"/>
          <p:nvPr/>
        </p:nvPicPr>
        <p:blipFill rotWithShape="1">
          <a:blip r:embed="rId3">
            <a:alphaModFix/>
          </a:blip>
          <a:srcRect b="0" l="0" r="0" t="0"/>
          <a:stretch/>
        </p:blipFill>
        <p:spPr>
          <a:xfrm>
            <a:off x="1265382" y="1275789"/>
            <a:ext cx="6437779" cy="4317068"/>
          </a:xfrm>
          <a:prstGeom prst="rect">
            <a:avLst/>
          </a:prstGeom>
          <a:noFill/>
          <a:ln>
            <a:noFill/>
          </a:ln>
        </p:spPr>
      </p:pic>
      <p:sp>
        <p:nvSpPr>
          <p:cNvPr id="530" name="Google Shape;530;p29"/>
          <p:cNvSpPr/>
          <p:nvPr/>
        </p:nvSpPr>
        <p:spPr>
          <a:xfrm>
            <a:off x="777021" y="5792289"/>
            <a:ext cx="78486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3333FF"/>
                </a:solidFill>
                <a:latin typeface="Calibri"/>
                <a:ea typeface="Calibri"/>
                <a:cs typeface="Calibri"/>
                <a:sym typeface="Calibri"/>
              </a:rPr>
              <a:t>All phases are distributed with many tasks doing the work</a:t>
            </a:r>
            <a:endParaRPr b="0" i="0" sz="1400" u="none" cap="none" strike="noStrike">
              <a:solidFill>
                <a:srgbClr val="3333FF"/>
              </a:solidFill>
              <a:latin typeface="Arial"/>
              <a:ea typeface="Arial"/>
              <a:cs typeface="Arial"/>
              <a:sym typeface="Arial"/>
            </a:endParaRPr>
          </a:p>
        </p:txBody>
      </p:sp>
      <p:sp>
        <p:nvSpPr>
          <p:cNvPr id="531" name="Google Shape;531;p2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0"/>
          <p:cNvSpPr txBox="1"/>
          <p:nvPr>
            <p:ph type="title"/>
          </p:nvPr>
        </p:nvSpPr>
        <p:spPr>
          <a:xfrm>
            <a:off x="925034" y="-188076"/>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Data Flow</a:t>
            </a:r>
            <a:endParaRPr/>
          </a:p>
        </p:txBody>
      </p:sp>
      <p:sp>
        <p:nvSpPr>
          <p:cNvPr id="537" name="Google Shape;537;p30"/>
          <p:cNvSpPr txBox="1"/>
          <p:nvPr>
            <p:ph idx="1" type="body"/>
          </p:nvPr>
        </p:nvSpPr>
        <p:spPr>
          <a:xfrm>
            <a:off x="755744" y="1057701"/>
            <a:ext cx="8265300" cy="5531400"/>
          </a:xfrm>
          <a:prstGeom prst="rect">
            <a:avLst/>
          </a:prstGeom>
          <a:noFill/>
          <a:ln>
            <a:noFill/>
          </a:ln>
        </p:spPr>
        <p:txBody>
          <a:bodyPr anchorCtr="0" anchor="t" bIns="45700" lIns="91425" spcFirstLastPara="1" rIns="91425" wrap="square" tIns="45700">
            <a:noAutofit/>
          </a:bodyPr>
          <a:lstStyle/>
          <a:p>
            <a:pPr indent="-342900" lvl="0" marL="342900" rtl="0" algn="l">
              <a:lnSpc>
                <a:spcPct val="150000"/>
              </a:lnSpc>
              <a:spcBef>
                <a:spcPts val="0"/>
              </a:spcBef>
              <a:spcAft>
                <a:spcPts val="0"/>
              </a:spcAft>
              <a:buClr>
                <a:schemeClr val="accent4"/>
              </a:buClr>
              <a:buSzPts val="3200"/>
              <a:buChar char="•"/>
            </a:pPr>
            <a:r>
              <a:rPr b="1" lang="en-US" sz="2400">
                <a:solidFill>
                  <a:srgbClr val="FF0000"/>
                </a:solidFill>
              </a:rPr>
              <a:t>Input and final output </a:t>
            </a:r>
            <a:r>
              <a:rPr b="1" lang="en-US" sz="2400"/>
              <a:t>are stored on a</a:t>
            </a:r>
            <a:r>
              <a:rPr b="1" lang="en-US" sz="2400">
                <a:solidFill>
                  <a:schemeClr val="accent4"/>
                </a:solidFill>
              </a:rPr>
              <a:t> </a:t>
            </a:r>
            <a:r>
              <a:rPr b="1" lang="en-US" sz="2400">
                <a:solidFill>
                  <a:srgbClr val="3333FF"/>
                </a:solidFill>
              </a:rPr>
              <a:t>distributed file system (FS):</a:t>
            </a:r>
            <a:endParaRPr sz="2400">
              <a:solidFill>
                <a:srgbClr val="3333FF"/>
              </a:solidFill>
            </a:endParaRPr>
          </a:p>
          <a:p>
            <a:pPr indent="-285750" lvl="1" marL="742950" rtl="0" algn="l">
              <a:lnSpc>
                <a:spcPct val="150000"/>
              </a:lnSpc>
              <a:spcBef>
                <a:spcPts val="560"/>
              </a:spcBef>
              <a:spcAft>
                <a:spcPts val="0"/>
              </a:spcAft>
              <a:buClr>
                <a:schemeClr val="dk1"/>
              </a:buClr>
              <a:buSzPts val="2800"/>
              <a:buChar char="–"/>
            </a:pPr>
            <a:r>
              <a:rPr lang="en-US" sz="2400"/>
              <a:t>Scheduler tries to schedule map tasks “close” to physical storage location of input data</a:t>
            </a:r>
            <a:endParaRPr sz="2400"/>
          </a:p>
          <a:p>
            <a:pPr indent="-342900" lvl="0" marL="342900" rtl="0" algn="l">
              <a:lnSpc>
                <a:spcPct val="150000"/>
              </a:lnSpc>
              <a:spcBef>
                <a:spcPts val="640"/>
              </a:spcBef>
              <a:spcAft>
                <a:spcPts val="0"/>
              </a:spcAft>
              <a:buClr>
                <a:schemeClr val="accent2"/>
              </a:buClr>
              <a:buSzPts val="3200"/>
              <a:buChar char="•"/>
            </a:pPr>
            <a:r>
              <a:rPr b="1" lang="en-US" sz="2400">
                <a:solidFill>
                  <a:srgbClr val="3333FF"/>
                </a:solidFill>
              </a:rPr>
              <a:t>Intermediate results </a:t>
            </a:r>
            <a:r>
              <a:rPr b="1" lang="en-US" sz="2400"/>
              <a:t>are stored on </a:t>
            </a:r>
            <a:r>
              <a:rPr b="1" lang="en-US" sz="2400">
                <a:solidFill>
                  <a:srgbClr val="3333FF"/>
                </a:solidFill>
              </a:rPr>
              <a:t>local FS </a:t>
            </a:r>
            <a:r>
              <a:rPr b="1" lang="en-US" sz="2400"/>
              <a:t>of Map and Reduce workers</a:t>
            </a:r>
            <a:endParaRPr sz="2400"/>
          </a:p>
          <a:p>
            <a:pPr indent="0" lvl="0" marL="384048" rtl="0" algn="l">
              <a:lnSpc>
                <a:spcPct val="150000"/>
              </a:lnSpc>
              <a:spcBef>
                <a:spcPts val="640"/>
              </a:spcBef>
              <a:spcAft>
                <a:spcPts val="0"/>
              </a:spcAft>
              <a:buNone/>
            </a:pPr>
            <a:r>
              <a:t/>
            </a:r>
            <a:endParaRPr sz="2400"/>
          </a:p>
        </p:txBody>
      </p:sp>
      <p:sp>
        <p:nvSpPr>
          <p:cNvPr id="538" name="Google Shape;538;p3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txBox="1"/>
          <p:nvPr>
            <p:ph type="title"/>
          </p:nvPr>
        </p:nvSpPr>
        <p:spPr>
          <a:xfrm>
            <a:off x="1028700" y="685800"/>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Single Node Architecture</a:t>
            </a:r>
            <a:endParaRPr/>
          </a:p>
        </p:txBody>
      </p:sp>
      <p:sp>
        <p:nvSpPr>
          <p:cNvPr id="116" name="Google Shape;116;p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17" name="Google Shape;117;p4"/>
          <p:cNvSpPr/>
          <p:nvPr/>
        </p:nvSpPr>
        <p:spPr>
          <a:xfrm>
            <a:off x="1905000" y="3505200"/>
            <a:ext cx="1447800" cy="838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Memory</a:t>
            </a:r>
            <a:endParaRPr b="0" i="0" sz="1400" u="none" cap="none" strike="noStrike">
              <a:solidFill>
                <a:srgbClr val="000000"/>
              </a:solidFill>
              <a:latin typeface="Arial"/>
              <a:ea typeface="Arial"/>
              <a:cs typeface="Arial"/>
              <a:sym typeface="Arial"/>
            </a:endParaRPr>
          </a:p>
        </p:txBody>
      </p:sp>
      <p:sp>
        <p:nvSpPr>
          <p:cNvPr id="118" name="Google Shape;118;p4"/>
          <p:cNvSpPr/>
          <p:nvPr/>
        </p:nvSpPr>
        <p:spPr>
          <a:xfrm>
            <a:off x="1905000" y="4648200"/>
            <a:ext cx="1524000" cy="914400"/>
          </a:xfrm>
          <a:prstGeom prst="can">
            <a:avLst>
              <a:gd fmla="val 25000" name="adj"/>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Disk</a:t>
            </a:r>
            <a:endParaRPr b="0" i="0" sz="1400" u="none" cap="none" strike="noStrike">
              <a:solidFill>
                <a:srgbClr val="000000"/>
              </a:solidFill>
              <a:latin typeface="Arial"/>
              <a:ea typeface="Arial"/>
              <a:cs typeface="Arial"/>
              <a:sym typeface="Arial"/>
            </a:endParaRPr>
          </a:p>
        </p:txBody>
      </p:sp>
      <p:sp>
        <p:nvSpPr>
          <p:cNvPr id="119" name="Google Shape;119;p4"/>
          <p:cNvSpPr/>
          <p:nvPr/>
        </p:nvSpPr>
        <p:spPr>
          <a:xfrm>
            <a:off x="1905000" y="2743200"/>
            <a:ext cx="1447800" cy="609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CPU</a:t>
            </a:r>
            <a:endParaRPr b="0" i="0" sz="1400" u="none" cap="none" strike="noStrike">
              <a:solidFill>
                <a:srgbClr val="000000"/>
              </a:solidFill>
              <a:latin typeface="Arial"/>
              <a:ea typeface="Arial"/>
              <a:cs typeface="Arial"/>
              <a:sym typeface="Arial"/>
            </a:endParaRPr>
          </a:p>
        </p:txBody>
      </p:sp>
      <p:sp>
        <p:nvSpPr>
          <p:cNvPr id="120" name="Google Shape;120;p4"/>
          <p:cNvSpPr/>
          <p:nvPr/>
        </p:nvSpPr>
        <p:spPr>
          <a:xfrm>
            <a:off x="1447800" y="2438400"/>
            <a:ext cx="2362200" cy="3429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 name="Google Shape;121;p4"/>
          <p:cNvSpPr txBox="1"/>
          <p:nvPr/>
        </p:nvSpPr>
        <p:spPr>
          <a:xfrm>
            <a:off x="4175125" y="3232150"/>
            <a:ext cx="394582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8000"/>
                </a:solidFill>
                <a:latin typeface="Calibri"/>
                <a:ea typeface="Calibri"/>
                <a:cs typeface="Calibri"/>
                <a:sym typeface="Calibri"/>
              </a:rPr>
              <a:t>Machine Learning, Statistics</a:t>
            </a:r>
            <a:endParaRPr b="0" i="0" sz="1400" u="none" cap="none" strike="noStrike">
              <a:solidFill>
                <a:srgbClr val="000000"/>
              </a:solidFill>
              <a:latin typeface="Arial"/>
              <a:ea typeface="Arial"/>
              <a:cs typeface="Arial"/>
              <a:sym typeface="Arial"/>
            </a:endParaRPr>
          </a:p>
        </p:txBody>
      </p:sp>
      <p:sp>
        <p:nvSpPr>
          <p:cNvPr id="122" name="Google Shape;122;p4"/>
          <p:cNvSpPr txBox="1"/>
          <p:nvPr/>
        </p:nvSpPr>
        <p:spPr>
          <a:xfrm>
            <a:off x="4251325" y="4451350"/>
            <a:ext cx="328327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8000"/>
                </a:solidFill>
                <a:latin typeface="Calibri"/>
                <a:ea typeface="Calibri"/>
                <a:cs typeface="Calibri"/>
                <a:sym typeface="Calibri"/>
              </a:rPr>
              <a:t>“Classical” Data Mining</a:t>
            </a:r>
            <a:endParaRPr b="0" i="0" sz="1400" u="none" cap="none" strike="noStrike">
              <a:solidFill>
                <a:srgbClr val="000000"/>
              </a:solidFill>
              <a:latin typeface="Arial"/>
              <a:ea typeface="Arial"/>
              <a:cs typeface="Arial"/>
              <a:sym typeface="Arial"/>
            </a:endParaRPr>
          </a:p>
        </p:txBody>
      </p:sp>
      <p:sp>
        <p:nvSpPr>
          <p:cNvPr id="123" name="Google Shape;123;p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1"/>
          <p:cNvSpPr txBox="1"/>
          <p:nvPr>
            <p:ph type="title"/>
          </p:nvPr>
        </p:nvSpPr>
        <p:spPr>
          <a:xfrm>
            <a:off x="619267" y="-235843"/>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Coordination: Master</a:t>
            </a:r>
            <a:endParaRPr/>
          </a:p>
        </p:txBody>
      </p:sp>
      <p:sp>
        <p:nvSpPr>
          <p:cNvPr id="544" name="Google Shape;544;p31"/>
          <p:cNvSpPr txBox="1"/>
          <p:nvPr>
            <p:ph idx="1" type="body"/>
          </p:nvPr>
        </p:nvSpPr>
        <p:spPr>
          <a:xfrm>
            <a:off x="925034" y="962168"/>
            <a:ext cx="7864200" cy="3581400"/>
          </a:xfrm>
          <a:prstGeom prst="rect">
            <a:avLst/>
          </a:prstGeom>
          <a:noFill/>
          <a:ln>
            <a:noFill/>
          </a:ln>
        </p:spPr>
        <p:txBody>
          <a:bodyPr anchorCtr="0" anchor="t" bIns="45700" lIns="91425" spcFirstLastPara="1" rIns="91425" wrap="square" tIns="45700">
            <a:noAutofit/>
          </a:bodyPr>
          <a:lstStyle/>
          <a:p>
            <a:pPr indent="-311150" lvl="0" marL="342900" rtl="0" algn="l">
              <a:lnSpc>
                <a:spcPct val="150000"/>
              </a:lnSpc>
              <a:spcBef>
                <a:spcPts val="0"/>
              </a:spcBef>
              <a:spcAft>
                <a:spcPts val="0"/>
              </a:spcAft>
              <a:buClr>
                <a:schemeClr val="accent3"/>
              </a:buClr>
              <a:buSzPts val="2300"/>
              <a:buChar char="•"/>
            </a:pPr>
            <a:r>
              <a:rPr b="1" lang="en-US" sz="2300">
                <a:solidFill>
                  <a:srgbClr val="3333FF"/>
                </a:solidFill>
              </a:rPr>
              <a:t>Master node takes care of coordination:</a:t>
            </a:r>
            <a:endParaRPr sz="2300">
              <a:solidFill>
                <a:srgbClr val="3333FF"/>
              </a:solidFill>
            </a:endParaRPr>
          </a:p>
          <a:p>
            <a:pPr indent="-254000" lvl="1" marL="742950" rtl="0" algn="l">
              <a:lnSpc>
                <a:spcPct val="150000"/>
              </a:lnSpc>
              <a:spcBef>
                <a:spcPts val="518"/>
              </a:spcBef>
              <a:spcAft>
                <a:spcPts val="0"/>
              </a:spcAft>
              <a:buClr>
                <a:schemeClr val="dk1"/>
              </a:buClr>
              <a:buSzPts val="2300"/>
              <a:buChar char="–"/>
            </a:pPr>
            <a:r>
              <a:rPr b="1" lang="en-US" sz="2300"/>
              <a:t>Task status:</a:t>
            </a:r>
            <a:r>
              <a:rPr lang="en-US" sz="2300"/>
              <a:t> (idle, in-progress, completed)</a:t>
            </a:r>
            <a:endParaRPr sz="2300"/>
          </a:p>
          <a:p>
            <a:pPr indent="-254000" lvl="1" marL="742950" rtl="0" algn="l">
              <a:lnSpc>
                <a:spcPct val="150000"/>
              </a:lnSpc>
              <a:spcBef>
                <a:spcPts val="518"/>
              </a:spcBef>
              <a:spcAft>
                <a:spcPts val="0"/>
              </a:spcAft>
              <a:buClr>
                <a:schemeClr val="dk1"/>
              </a:buClr>
              <a:buSzPts val="2300"/>
              <a:buChar char="–"/>
            </a:pPr>
            <a:r>
              <a:rPr b="1" lang="en-US" sz="2300"/>
              <a:t>Idle tasks</a:t>
            </a:r>
            <a:r>
              <a:rPr lang="en-US" sz="2300"/>
              <a:t> get scheduled as workers become available</a:t>
            </a:r>
            <a:endParaRPr sz="2300"/>
          </a:p>
          <a:p>
            <a:pPr indent="-254000" lvl="1" marL="742950" rtl="0" algn="l">
              <a:lnSpc>
                <a:spcPct val="150000"/>
              </a:lnSpc>
              <a:spcBef>
                <a:spcPts val="518"/>
              </a:spcBef>
              <a:spcAft>
                <a:spcPts val="0"/>
              </a:spcAft>
              <a:buClr>
                <a:schemeClr val="dk1"/>
              </a:buClr>
              <a:buSzPts val="2300"/>
              <a:buChar char="–"/>
            </a:pPr>
            <a:r>
              <a:rPr lang="en-US" sz="2300"/>
              <a:t>When a map task completes, it sends the master the location and sizes of its </a:t>
            </a:r>
            <a:r>
              <a:rPr i="1" lang="en-US" sz="2300"/>
              <a:t>R</a:t>
            </a:r>
            <a:r>
              <a:rPr lang="en-US" sz="2300"/>
              <a:t> intermediate files, one for each reducer</a:t>
            </a:r>
            <a:endParaRPr sz="2300"/>
          </a:p>
          <a:p>
            <a:pPr indent="-254000" lvl="1" marL="742950" rtl="0" algn="l">
              <a:lnSpc>
                <a:spcPct val="150000"/>
              </a:lnSpc>
              <a:spcBef>
                <a:spcPts val="518"/>
              </a:spcBef>
              <a:spcAft>
                <a:spcPts val="0"/>
              </a:spcAft>
              <a:buClr>
                <a:schemeClr val="dk1"/>
              </a:buClr>
              <a:buSzPts val="2300"/>
              <a:buChar char="–"/>
            </a:pPr>
            <a:r>
              <a:rPr lang="en-US" sz="2300"/>
              <a:t>Master pushes this info to reducers</a:t>
            </a:r>
            <a:endParaRPr sz="2300"/>
          </a:p>
          <a:p>
            <a:pPr indent="-111125" lvl="7" marL="3429000" rtl="0" algn="l">
              <a:lnSpc>
                <a:spcPct val="150000"/>
              </a:lnSpc>
              <a:spcBef>
                <a:spcPts val="370"/>
              </a:spcBef>
              <a:spcAft>
                <a:spcPts val="0"/>
              </a:spcAft>
              <a:buClr>
                <a:schemeClr val="dk1"/>
              </a:buClr>
              <a:buSzPts val="1800"/>
              <a:buNone/>
            </a:pPr>
            <a:r>
              <a:t/>
            </a:r>
            <a:endParaRPr sz="1300"/>
          </a:p>
          <a:p>
            <a:pPr indent="-311150" lvl="0" marL="342900" rtl="0" algn="l">
              <a:lnSpc>
                <a:spcPct val="150000"/>
              </a:lnSpc>
              <a:spcBef>
                <a:spcPts val="592"/>
              </a:spcBef>
              <a:spcAft>
                <a:spcPts val="0"/>
              </a:spcAft>
              <a:buClr>
                <a:schemeClr val="dk1"/>
              </a:buClr>
              <a:buSzPts val="2300"/>
              <a:buChar char="•"/>
            </a:pPr>
            <a:r>
              <a:rPr lang="en-US" sz="2300"/>
              <a:t>Master pings workers periodically to detect failures</a:t>
            </a:r>
            <a:endParaRPr sz="2300"/>
          </a:p>
          <a:p>
            <a:pPr indent="-342900" lvl="0" marL="342900" rtl="0" algn="l">
              <a:lnSpc>
                <a:spcPct val="150000"/>
              </a:lnSpc>
              <a:spcBef>
                <a:spcPts val="592"/>
              </a:spcBef>
              <a:spcAft>
                <a:spcPts val="0"/>
              </a:spcAft>
              <a:buClr>
                <a:schemeClr val="dk1"/>
              </a:buClr>
              <a:buSzPts val="2800"/>
              <a:buFont typeface="Noto Sans Symbols"/>
              <a:buNone/>
            </a:pPr>
            <a:r>
              <a:t/>
            </a:r>
            <a:endParaRPr sz="2300"/>
          </a:p>
        </p:txBody>
      </p:sp>
      <p:sp>
        <p:nvSpPr>
          <p:cNvPr id="545" name="Google Shape;545;p3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9" name="Shape 549"/>
        <p:cNvGrpSpPr/>
        <p:nvPr/>
      </p:nvGrpSpPr>
      <p:grpSpPr>
        <a:xfrm>
          <a:off x="0" y="0"/>
          <a:ext cx="0" cy="0"/>
          <a:chOff x="0" y="0"/>
          <a:chExt cx="0" cy="0"/>
        </a:xfrm>
      </p:grpSpPr>
      <p:sp>
        <p:nvSpPr>
          <p:cNvPr id="550" name="Google Shape;550;p33"/>
          <p:cNvSpPr txBox="1"/>
          <p:nvPr>
            <p:ph type="title"/>
          </p:nvPr>
        </p:nvSpPr>
        <p:spPr>
          <a:xfrm>
            <a:off x="457200" y="76200"/>
            <a:ext cx="8686800" cy="9876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How many Map and Reduce jobs?</a:t>
            </a:r>
            <a:endParaRPr/>
          </a:p>
        </p:txBody>
      </p:sp>
      <p:sp>
        <p:nvSpPr>
          <p:cNvPr id="551" name="Google Shape;551;p33"/>
          <p:cNvSpPr txBox="1"/>
          <p:nvPr>
            <p:ph idx="1" type="body"/>
          </p:nvPr>
        </p:nvSpPr>
        <p:spPr>
          <a:xfrm>
            <a:off x="563084" y="1397892"/>
            <a:ext cx="7924800"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94000"/>
              </a:lnSpc>
              <a:spcBef>
                <a:spcPts val="0"/>
              </a:spcBef>
              <a:spcAft>
                <a:spcPts val="0"/>
              </a:spcAft>
              <a:buClr>
                <a:schemeClr val="dk1"/>
              </a:buClr>
              <a:buSzPts val="3200"/>
              <a:buChar char="•"/>
            </a:pPr>
            <a:r>
              <a:rPr i="1" lang="en-US" sz="2800"/>
              <a:t>M</a:t>
            </a:r>
            <a:r>
              <a:rPr lang="en-US" sz="2800"/>
              <a:t> map tasks, </a:t>
            </a:r>
            <a:r>
              <a:rPr i="1" lang="en-US" sz="2800"/>
              <a:t>R</a:t>
            </a:r>
            <a:r>
              <a:rPr lang="en-US" sz="2800"/>
              <a:t> reduce tasks</a:t>
            </a:r>
            <a:endParaRPr sz="2800"/>
          </a:p>
          <a:p>
            <a:pPr indent="-342900" lvl="0" marL="342900" rtl="0" algn="l">
              <a:lnSpc>
                <a:spcPct val="94000"/>
              </a:lnSpc>
              <a:spcBef>
                <a:spcPts val="640"/>
              </a:spcBef>
              <a:spcAft>
                <a:spcPts val="0"/>
              </a:spcAft>
              <a:buClr>
                <a:schemeClr val="accent3"/>
              </a:buClr>
              <a:buSzPts val="3200"/>
              <a:buChar char="•"/>
            </a:pPr>
            <a:r>
              <a:rPr b="1" lang="en-US" sz="2800">
                <a:solidFill>
                  <a:schemeClr val="accent3"/>
                </a:solidFill>
              </a:rPr>
              <a:t>Rule of a thumb:</a:t>
            </a:r>
            <a:endParaRPr sz="2800"/>
          </a:p>
          <a:p>
            <a:pPr indent="-285750" lvl="1" marL="742950" rtl="0" algn="l">
              <a:lnSpc>
                <a:spcPct val="94000"/>
              </a:lnSpc>
              <a:spcBef>
                <a:spcPts val="560"/>
              </a:spcBef>
              <a:spcAft>
                <a:spcPts val="0"/>
              </a:spcAft>
              <a:buClr>
                <a:schemeClr val="dk1"/>
              </a:buClr>
              <a:buSzPts val="2800"/>
              <a:buChar char="–"/>
            </a:pPr>
            <a:r>
              <a:rPr lang="en-US" sz="2800"/>
              <a:t>Make </a:t>
            </a:r>
            <a:r>
              <a:rPr i="1" lang="en-US" sz="2800"/>
              <a:t>M</a:t>
            </a:r>
            <a:r>
              <a:rPr lang="en-US" sz="2800"/>
              <a:t> much larger than the number of nodes in the cluster</a:t>
            </a:r>
            <a:endParaRPr sz="2800"/>
          </a:p>
          <a:p>
            <a:pPr indent="-285750" lvl="1" marL="742950" rtl="0" algn="l">
              <a:lnSpc>
                <a:spcPct val="94000"/>
              </a:lnSpc>
              <a:spcBef>
                <a:spcPts val="560"/>
              </a:spcBef>
              <a:spcAft>
                <a:spcPts val="0"/>
              </a:spcAft>
              <a:buClr>
                <a:schemeClr val="dk1"/>
              </a:buClr>
              <a:buSzPts val="2800"/>
              <a:buChar char="–"/>
            </a:pPr>
            <a:r>
              <a:rPr lang="en-US" sz="2800"/>
              <a:t>One DFS chunk per map is common</a:t>
            </a:r>
            <a:endParaRPr sz="2800"/>
          </a:p>
          <a:p>
            <a:pPr indent="-285750" lvl="1" marL="742950" rtl="0" algn="l">
              <a:lnSpc>
                <a:spcPct val="94000"/>
              </a:lnSpc>
              <a:spcBef>
                <a:spcPts val="560"/>
              </a:spcBef>
              <a:spcAft>
                <a:spcPts val="0"/>
              </a:spcAft>
              <a:buClr>
                <a:schemeClr val="dk1"/>
              </a:buClr>
              <a:buSzPts val="2800"/>
              <a:buChar char="–"/>
            </a:pPr>
            <a:r>
              <a:rPr lang="en-US" sz="2800"/>
              <a:t>Improves dynamic load balancing and speeds up recovery from worker failures</a:t>
            </a:r>
            <a:endParaRPr sz="2800"/>
          </a:p>
          <a:p>
            <a:pPr indent="-342900" lvl="0" marL="342900" rtl="0" algn="l">
              <a:lnSpc>
                <a:spcPct val="94000"/>
              </a:lnSpc>
              <a:spcBef>
                <a:spcPts val="640"/>
              </a:spcBef>
              <a:spcAft>
                <a:spcPts val="0"/>
              </a:spcAft>
              <a:buClr>
                <a:schemeClr val="dk1"/>
              </a:buClr>
              <a:buSzPts val="3200"/>
              <a:buChar char="•"/>
            </a:pPr>
            <a:r>
              <a:rPr b="1" lang="en-US" sz="2800"/>
              <a:t>Usually </a:t>
            </a:r>
            <a:r>
              <a:rPr b="1" i="1" lang="en-US" sz="2800"/>
              <a:t>R</a:t>
            </a:r>
            <a:r>
              <a:rPr b="1" lang="en-US" sz="2800"/>
              <a:t> is smaller than </a:t>
            </a:r>
            <a:r>
              <a:rPr b="1" i="1" lang="en-US" sz="2800"/>
              <a:t>M</a:t>
            </a:r>
            <a:endParaRPr sz="2800"/>
          </a:p>
          <a:p>
            <a:pPr indent="-285750" lvl="1" marL="742950" rtl="0" algn="l">
              <a:lnSpc>
                <a:spcPct val="94000"/>
              </a:lnSpc>
              <a:spcBef>
                <a:spcPts val="560"/>
              </a:spcBef>
              <a:spcAft>
                <a:spcPts val="0"/>
              </a:spcAft>
              <a:buClr>
                <a:schemeClr val="dk1"/>
              </a:buClr>
              <a:buSzPts val="2800"/>
              <a:buChar char="–"/>
            </a:pPr>
            <a:r>
              <a:rPr lang="en-US" sz="2800"/>
              <a:t>Because output is spread across </a:t>
            </a:r>
            <a:r>
              <a:rPr i="1" lang="en-US" sz="2800"/>
              <a:t>R</a:t>
            </a:r>
            <a:r>
              <a:rPr lang="en-US" sz="2800"/>
              <a:t> files</a:t>
            </a:r>
            <a:endParaRPr sz="2800"/>
          </a:p>
          <a:p>
            <a:pPr indent="-107950" lvl="1" marL="742950" rtl="0" algn="l">
              <a:lnSpc>
                <a:spcPct val="94000"/>
              </a:lnSpc>
              <a:spcBef>
                <a:spcPts val="560"/>
              </a:spcBef>
              <a:spcAft>
                <a:spcPts val="0"/>
              </a:spcAft>
              <a:buClr>
                <a:schemeClr val="dk1"/>
              </a:buClr>
              <a:buSzPts val="2800"/>
              <a:buNone/>
            </a:pPr>
            <a:r>
              <a:t/>
            </a:r>
            <a:endParaRPr sz="2800"/>
          </a:p>
          <a:p>
            <a:pPr indent="-107950" lvl="1" marL="742950" rtl="0" algn="l">
              <a:lnSpc>
                <a:spcPct val="94000"/>
              </a:lnSpc>
              <a:spcBef>
                <a:spcPts val="560"/>
              </a:spcBef>
              <a:spcAft>
                <a:spcPts val="0"/>
              </a:spcAft>
              <a:buClr>
                <a:schemeClr val="dk1"/>
              </a:buClr>
              <a:buSzPts val="2800"/>
              <a:buNone/>
            </a:pPr>
            <a:r>
              <a:t/>
            </a:r>
            <a:endParaRPr sz="2800"/>
          </a:p>
        </p:txBody>
      </p:sp>
      <p:sp>
        <p:nvSpPr>
          <p:cNvPr id="552" name="Google Shape;552;p3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9"/>
          <p:cNvSpPr txBox="1"/>
          <p:nvPr>
            <p:ph type="title"/>
          </p:nvPr>
        </p:nvSpPr>
        <p:spPr>
          <a:xfrm>
            <a:off x="619267" y="-235843"/>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WORD COUNT PROGRAM</a:t>
            </a:r>
            <a:endParaRPr/>
          </a:p>
        </p:txBody>
      </p:sp>
      <p:sp>
        <p:nvSpPr>
          <p:cNvPr id="558" name="Google Shape;558;p39"/>
          <p:cNvSpPr txBox="1"/>
          <p:nvPr>
            <p:ph idx="1" type="body"/>
          </p:nvPr>
        </p:nvSpPr>
        <p:spPr>
          <a:xfrm>
            <a:off x="1100870" y="1371600"/>
            <a:ext cx="7797600" cy="3581400"/>
          </a:xfrm>
          <a:prstGeom prst="rect">
            <a:avLst/>
          </a:prstGeom>
          <a:noFill/>
          <a:ln>
            <a:noFill/>
          </a:ln>
        </p:spPr>
        <p:txBody>
          <a:bodyPr anchorCtr="0" anchor="t" bIns="45700" lIns="91425" spcFirstLastPara="1" rIns="91425" wrap="square" tIns="45700">
            <a:noAutofit/>
          </a:bodyPr>
          <a:lstStyle/>
          <a:p>
            <a:pPr indent="0" lvl="0" marL="0" rtl="0" algn="l">
              <a:lnSpc>
                <a:spcPct val="94000"/>
              </a:lnSpc>
              <a:spcBef>
                <a:spcPts val="0"/>
              </a:spcBef>
              <a:spcAft>
                <a:spcPts val="0"/>
              </a:spcAft>
              <a:buClr>
                <a:srgbClr val="FF0000"/>
              </a:buClr>
              <a:buSzPts val="3200"/>
              <a:buNone/>
            </a:pPr>
            <a:r>
              <a:rPr b="1" lang="en-US" sz="2800">
                <a:solidFill>
                  <a:srgbClr val="FF0000"/>
                </a:solidFill>
              </a:rPr>
              <a:t>This consists of three portions </a:t>
            </a:r>
            <a:endParaRPr sz="2800"/>
          </a:p>
          <a:p>
            <a:pPr indent="0" lvl="0" marL="0" rtl="0" algn="l">
              <a:lnSpc>
                <a:spcPct val="94000"/>
              </a:lnSpc>
              <a:spcBef>
                <a:spcPts val="640"/>
              </a:spcBef>
              <a:spcAft>
                <a:spcPts val="0"/>
              </a:spcAft>
              <a:buClr>
                <a:schemeClr val="dk1"/>
              </a:buClr>
              <a:buSzPts val="3200"/>
              <a:buNone/>
            </a:pPr>
            <a:r>
              <a:t/>
            </a:r>
            <a:endParaRPr sz="2800"/>
          </a:p>
          <a:p>
            <a:pPr indent="0" lvl="0" marL="0" rtl="0" algn="l">
              <a:lnSpc>
                <a:spcPct val="94000"/>
              </a:lnSpc>
              <a:spcBef>
                <a:spcPts val="640"/>
              </a:spcBef>
              <a:spcAft>
                <a:spcPts val="0"/>
              </a:spcAft>
              <a:buClr>
                <a:schemeClr val="dk1"/>
              </a:buClr>
              <a:buSzPts val="3200"/>
              <a:buNone/>
            </a:pPr>
            <a:r>
              <a:rPr lang="en-US" sz="2800"/>
              <a:t>•The driver Code –Code that runs on the client to configure and submit the job</a:t>
            </a:r>
            <a:endParaRPr sz="2800"/>
          </a:p>
          <a:p>
            <a:pPr indent="0" lvl="0" marL="0" rtl="0" algn="l">
              <a:lnSpc>
                <a:spcPct val="94000"/>
              </a:lnSpc>
              <a:spcBef>
                <a:spcPts val="640"/>
              </a:spcBef>
              <a:spcAft>
                <a:spcPts val="0"/>
              </a:spcAft>
              <a:buClr>
                <a:schemeClr val="dk1"/>
              </a:buClr>
              <a:buSzPts val="3200"/>
              <a:buNone/>
            </a:pPr>
            <a:r>
              <a:t/>
            </a:r>
            <a:endParaRPr sz="2800"/>
          </a:p>
          <a:p>
            <a:pPr indent="0" lvl="0" marL="0" rtl="0" algn="l">
              <a:lnSpc>
                <a:spcPct val="94000"/>
              </a:lnSpc>
              <a:spcBef>
                <a:spcPts val="640"/>
              </a:spcBef>
              <a:spcAft>
                <a:spcPts val="0"/>
              </a:spcAft>
              <a:buClr>
                <a:schemeClr val="dk1"/>
              </a:buClr>
              <a:buSzPts val="3200"/>
              <a:buNone/>
            </a:pPr>
            <a:r>
              <a:rPr lang="en-US" sz="2800"/>
              <a:t>•The Mapper</a:t>
            </a:r>
            <a:endParaRPr sz="2800"/>
          </a:p>
          <a:p>
            <a:pPr indent="0" lvl="0" marL="0" rtl="0" algn="l">
              <a:lnSpc>
                <a:spcPct val="94000"/>
              </a:lnSpc>
              <a:spcBef>
                <a:spcPts val="640"/>
              </a:spcBef>
              <a:spcAft>
                <a:spcPts val="0"/>
              </a:spcAft>
              <a:buClr>
                <a:schemeClr val="dk1"/>
              </a:buClr>
              <a:buSzPts val="3200"/>
              <a:buNone/>
            </a:pPr>
            <a:r>
              <a:t/>
            </a:r>
            <a:endParaRPr sz="2800"/>
          </a:p>
          <a:p>
            <a:pPr indent="0" lvl="0" marL="0" rtl="0" algn="l">
              <a:lnSpc>
                <a:spcPct val="94000"/>
              </a:lnSpc>
              <a:spcBef>
                <a:spcPts val="640"/>
              </a:spcBef>
              <a:spcAft>
                <a:spcPts val="0"/>
              </a:spcAft>
              <a:buClr>
                <a:schemeClr val="dk1"/>
              </a:buClr>
              <a:buSzPts val="3200"/>
              <a:buNone/>
            </a:pPr>
            <a:r>
              <a:rPr lang="en-US" sz="2800"/>
              <a:t>•The Reducer</a:t>
            </a:r>
            <a:endParaRPr sz="2800"/>
          </a:p>
          <a:p>
            <a:pPr indent="-139700" lvl="0" marL="342900" rtl="0" algn="l">
              <a:lnSpc>
                <a:spcPct val="94000"/>
              </a:lnSpc>
              <a:spcBef>
                <a:spcPts val="640"/>
              </a:spcBef>
              <a:spcAft>
                <a:spcPts val="0"/>
              </a:spcAft>
              <a:buClr>
                <a:schemeClr val="dk1"/>
              </a:buClr>
              <a:buSzPts val="3200"/>
              <a:buNone/>
            </a:pPr>
            <a:r>
              <a:t/>
            </a:r>
            <a:endParaRPr sz="2800"/>
          </a:p>
        </p:txBody>
      </p:sp>
      <p:sp>
        <p:nvSpPr>
          <p:cNvPr id="559" name="Google Shape;559;p3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60" name="Google Shape;560;p3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0"/>
          <p:cNvSpPr txBox="1"/>
          <p:nvPr>
            <p:ph type="title"/>
          </p:nvPr>
        </p:nvSpPr>
        <p:spPr>
          <a:xfrm>
            <a:off x="152400" y="-127945"/>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Mapper Code</a:t>
            </a:r>
            <a:endParaRPr/>
          </a:p>
        </p:txBody>
      </p:sp>
      <p:sp>
        <p:nvSpPr>
          <p:cNvPr id="566" name="Google Shape;566;p40"/>
          <p:cNvSpPr txBox="1"/>
          <p:nvPr>
            <p:ph idx="1" type="body"/>
          </p:nvPr>
        </p:nvSpPr>
        <p:spPr>
          <a:xfrm>
            <a:off x="689672" y="662233"/>
            <a:ext cx="9041100" cy="5654700"/>
          </a:xfrm>
          <a:prstGeom prst="rect">
            <a:avLst/>
          </a:prstGeom>
          <a:noFill/>
          <a:ln>
            <a:noFill/>
          </a:ln>
        </p:spPr>
        <p:txBody>
          <a:bodyPr anchorCtr="0" anchor="t" bIns="45700" lIns="91425" spcFirstLastPara="1" rIns="91425" wrap="square" tIns="45700">
            <a:noAutofit/>
          </a:bodyPr>
          <a:lstStyle/>
          <a:p>
            <a:pPr indent="-342900" lvl="0" marL="342900" rtl="0" algn="l">
              <a:lnSpc>
                <a:spcPct val="94000"/>
              </a:lnSpc>
              <a:spcBef>
                <a:spcPts val="0"/>
              </a:spcBef>
              <a:spcAft>
                <a:spcPts val="0"/>
              </a:spcAft>
              <a:buClr>
                <a:srgbClr val="FF0000"/>
              </a:buClr>
              <a:buSzPts val="1600"/>
              <a:buNone/>
            </a:pPr>
            <a:r>
              <a:rPr lang="en-US" sz="1600">
                <a:solidFill>
                  <a:srgbClr val="FF0000"/>
                </a:solidFill>
              </a:rPr>
              <a:t>import java.io.IOException;</a:t>
            </a:r>
            <a:endParaRPr sz="1600"/>
          </a:p>
          <a:p>
            <a:pPr indent="-342900" lvl="0" marL="342900" rtl="0" algn="l">
              <a:lnSpc>
                <a:spcPct val="94000"/>
              </a:lnSpc>
              <a:spcBef>
                <a:spcPts val="304"/>
              </a:spcBef>
              <a:spcAft>
                <a:spcPts val="0"/>
              </a:spcAft>
              <a:buClr>
                <a:srgbClr val="FF0000"/>
              </a:buClr>
              <a:buSzPts val="1600"/>
              <a:buNone/>
            </a:pPr>
            <a:r>
              <a:rPr lang="en-US" sz="1600">
                <a:solidFill>
                  <a:srgbClr val="FF0000"/>
                </a:solidFill>
              </a:rPr>
              <a:t>import org.apache.hadoop.io.IntWritable;</a:t>
            </a:r>
            <a:endParaRPr sz="1600"/>
          </a:p>
          <a:p>
            <a:pPr indent="-342900" lvl="0" marL="342900" rtl="0" algn="l">
              <a:lnSpc>
                <a:spcPct val="94000"/>
              </a:lnSpc>
              <a:spcBef>
                <a:spcPts val="304"/>
              </a:spcBef>
              <a:spcAft>
                <a:spcPts val="0"/>
              </a:spcAft>
              <a:buClr>
                <a:srgbClr val="FF0000"/>
              </a:buClr>
              <a:buSzPts val="1600"/>
              <a:buNone/>
            </a:pPr>
            <a:r>
              <a:rPr lang="en-US" sz="1600">
                <a:solidFill>
                  <a:srgbClr val="FF0000"/>
                </a:solidFill>
              </a:rPr>
              <a:t>import org.apache.hadoop.io.LongWritable;</a:t>
            </a:r>
            <a:endParaRPr sz="1600"/>
          </a:p>
          <a:p>
            <a:pPr indent="-342900" lvl="0" marL="342900" rtl="0" algn="l">
              <a:lnSpc>
                <a:spcPct val="94000"/>
              </a:lnSpc>
              <a:spcBef>
                <a:spcPts val="304"/>
              </a:spcBef>
              <a:spcAft>
                <a:spcPts val="0"/>
              </a:spcAft>
              <a:buClr>
                <a:srgbClr val="FF0000"/>
              </a:buClr>
              <a:buSzPts val="1600"/>
              <a:buNone/>
            </a:pPr>
            <a:r>
              <a:rPr lang="en-US" sz="1600">
                <a:solidFill>
                  <a:srgbClr val="FF0000"/>
                </a:solidFill>
              </a:rPr>
              <a:t>import org.apache.hadoop.io.Text;</a:t>
            </a:r>
            <a:endParaRPr sz="1600"/>
          </a:p>
          <a:p>
            <a:pPr indent="-342900" lvl="0" marL="342900" rtl="0" algn="l">
              <a:lnSpc>
                <a:spcPct val="94000"/>
              </a:lnSpc>
              <a:spcBef>
                <a:spcPts val="304"/>
              </a:spcBef>
              <a:spcAft>
                <a:spcPts val="0"/>
              </a:spcAft>
              <a:buClr>
                <a:srgbClr val="FF0000"/>
              </a:buClr>
              <a:buSzPts val="1600"/>
              <a:buNone/>
            </a:pPr>
            <a:r>
              <a:rPr lang="en-US" sz="1600">
                <a:solidFill>
                  <a:srgbClr val="FF0000"/>
                </a:solidFill>
              </a:rPr>
              <a:t>import org.apache.hadoop.mapreduce.Mapp</a:t>
            </a:r>
            <a:r>
              <a:rPr lang="en-US" sz="1600"/>
              <a:t>er;</a:t>
            </a:r>
            <a:endParaRPr sz="1600"/>
          </a:p>
          <a:p>
            <a:pPr indent="-342900" lvl="0" marL="342900" rtl="0" algn="l">
              <a:lnSpc>
                <a:spcPct val="94000"/>
              </a:lnSpc>
              <a:spcBef>
                <a:spcPts val="304"/>
              </a:spcBef>
              <a:spcAft>
                <a:spcPts val="0"/>
              </a:spcAft>
              <a:buClr>
                <a:schemeClr val="dk1"/>
              </a:buClr>
              <a:buSzPts val="1600"/>
              <a:buNone/>
            </a:pPr>
            <a:r>
              <a:t/>
            </a:r>
            <a:endParaRPr sz="1600"/>
          </a:p>
          <a:p>
            <a:pPr indent="-342900" lvl="0" marL="342900" rtl="0" algn="l">
              <a:lnSpc>
                <a:spcPct val="94000"/>
              </a:lnSpc>
              <a:spcBef>
                <a:spcPts val="304"/>
              </a:spcBef>
              <a:spcAft>
                <a:spcPts val="0"/>
              </a:spcAft>
              <a:buClr>
                <a:schemeClr val="dk1"/>
              </a:buClr>
              <a:buSzPts val="1600"/>
              <a:buNone/>
            </a:pPr>
            <a:r>
              <a:rPr lang="en-US" sz="1600">
                <a:solidFill>
                  <a:srgbClr val="FF0000"/>
                </a:solidFill>
              </a:rPr>
              <a:t>public class MyMapper </a:t>
            </a:r>
            <a:r>
              <a:rPr lang="en-US" sz="1600"/>
              <a:t>extends Mapper&lt;LongWritable, Text, Text, IntWritable&gt;</a:t>
            </a:r>
            <a:endParaRPr sz="1600"/>
          </a:p>
          <a:p>
            <a:pPr indent="-342900" lvl="0" marL="342900" rtl="0" algn="l">
              <a:lnSpc>
                <a:spcPct val="94000"/>
              </a:lnSpc>
              <a:spcBef>
                <a:spcPts val="304"/>
              </a:spcBef>
              <a:spcAft>
                <a:spcPts val="0"/>
              </a:spcAft>
              <a:buClr>
                <a:schemeClr val="dk1"/>
              </a:buClr>
              <a:buSzPts val="1600"/>
              <a:buNone/>
            </a:pPr>
            <a:r>
              <a:rPr lang="en-US" sz="1600"/>
              <a:t> {</a:t>
            </a:r>
            <a:endParaRPr sz="1600"/>
          </a:p>
          <a:p>
            <a:pPr indent="-342900" lvl="0" marL="342900" rtl="0" algn="l">
              <a:lnSpc>
                <a:spcPct val="94000"/>
              </a:lnSpc>
              <a:spcBef>
                <a:spcPts val="304"/>
              </a:spcBef>
              <a:spcAft>
                <a:spcPts val="0"/>
              </a:spcAft>
              <a:buClr>
                <a:schemeClr val="dk1"/>
              </a:buClr>
              <a:buSzPts val="1600"/>
              <a:buNone/>
            </a:pPr>
            <a:r>
              <a:rPr lang="en-US" sz="1600"/>
              <a:t>   @Override </a:t>
            </a:r>
            <a:endParaRPr sz="1600"/>
          </a:p>
          <a:p>
            <a:pPr indent="-342900" lvl="0" marL="342900" rtl="0" algn="l">
              <a:lnSpc>
                <a:spcPct val="94000"/>
              </a:lnSpc>
              <a:spcBef>
                <a:spcPts val="304"/>
              </a:spcBef>
              <a:spcAft>
                <a:spcPts val="0"/>
              </a:spcAft>
              <a:buClr>
                <a:schemeClr val="dk1"/>
              </a:buClr>
              <a:buSzPts val="1600"/>
              <a:buNone/>
            </a:pPr>
            <a:r>
              <a:rPr lang="en-US" sz="1600"/>
              <a:t>    </a:t>
            </a:r>
            <a:r>
              <a:rPr b="1" lang="en-US" sz="1600"/>
              <a:t>public void map(LongWritable key, Text value, Context context)</a:t>
            </a:r>
            <a:r>
              <a:rPr lang="en-US" sz="1600"/>
              <a:t> throws IOException, InterruptedException)</a:t>
            </a:r>
            <a:endParaRPr sz="1600"/>
          </a:p>
          <a:p>
            <a:pPr indent="-342900" lvl="0" marL="342900" rtl="0" algn="l">
              <a:lnSpc>
                <a:spcPct val="94000"/>
              </a:lnSpc>
              <a:spcBef>
                <a:spcPts val="304"/>
              </a:spcBef>
              <a:spcAft>
                <a:spcPts val="0"/>
              </a:spcAft>
              <a:buClr>
                <a:schemeClr val="dk1"/>
              </a:buClr>
              <a:buSzPts val="1600"/>
              <a:buNone/>
            </a:pPr>
            <a:r>
              <a:rPr lang="en-US" sz="1600"/>
              <a:t>    {</a:t>
            </a:r>
            <a:endParaRPr/>
          </a:p>
          <a:p>
            <a:pPr indent="-342900" lvl="0" marL="342900" rtl="0" algn="l">
              <a:lnSpc>
                <a:spcPct val="94000"/>
              </a:lnSpc>
              <a:spcBef>
                <a:spcPts val="304"/>
              </a:spcBef>
              <a:spcAft>
                <a:spcPts val="0"/>
              </a:spcAft>
              <a:buClr>
                <a:schemeClr val="dk1"/>
              </a:buClr>
              <a:buSzPts val="1600"/>
              <a:buNone/>
            </a:pPr>
            <a:r>
              <a:rPr lang="en-US" sz="1600"/>
              <a:t>           private final static IntWritable one = new IntWritable(1);</a:t>
            </a:r>
            <a:endParaRPr/>
          </a:p>
          <a:p>
            <a:pPr indent="-342900" lvl="0" marL="342900" rtl="0" algn="l">
              <a:lnSpc>
                <a:spcPct val="94000"/>
              </a:lnSpc>
              <a:spcBef>
                <a:spcPts val="304"/>
              </a:spcBef>
              <a:spcAft>
                <a:spcPts val="0"/>
              </a:spcAft>
              <a:buClr>
                <a:schemeClr val="dk1"/>
              </a:buClr>
              <a:buSzPts val="1600"/>
              <a:buNone/>
            </a:pPr>
            <a:r>
              <a:rPr lang="en-US" sz="1600"/>
              <a:t>           private Text word = new Text();</a:t>
            </a:r>
            <a:endParaRPr sz="1600"/>
          </a:p>
          <a:p>
            <a:pPr indent="-342900" lvl="0" marL="342900" rtl="0" algn="l">
              <a:lnSpc>
                <a:spcPct val="94000"/>
              </a:lnSpc>
              <a:spcBef>
                <a:spcPts val="304"/>
              </a:spcBef>
              <a:spcAft>
                <a:spcPts val="0"/>
              </a:spcAft>
              <a:buClr>
                <a:schemeClr val="dk1"/>
              </a:buClr>
              <a:buSzPts val="1600"/>
              <a:buNone/>
            </a:pPr>
            <a:r>
              <a:rPr lang="en-US" sz="1600"/>
              <a:t> </a:t>
            </a:r>
            <a:endParaRPr sz="1600"/>
          </a:p>
          <a:p>
            <a:pPr indent="-342900" lvl="0" marL="342900" rtl="0" algn="l">
              <a:lnSpc>
                <a:spcPct val="94000"/>
              </a:lnSpc>
              <a:spcBef>
                <a:spcPts val="304"/>
              </a:spcBef>
              <a:spcAft>
                <a:spcPts val="0"/>
              </a:spcAft>
              <a:buClr>
                <a:schemeClr val="dk1"/>
              </a:buClr>
              <a:buSzPts val="1600"/>
              <a:buNone/>
            </a:pPr>
            <a:r>
              <a:rPr lang="en-US" sz="1600">
                <a:solidFill>
                  <a:srgbClr val="3333FF"/>
                </a:solidFill>
              </a:rPr>
              <a:t>            String line = value.toString();</a:t>
            </a:r>
            <a:endParaRPr/>
          </a:p>
          <a:p>
            <a:pPr indent="-342900" lvl="0" marL="342900" rtl="0" algn="l">
              <a:lnSpc>
                <a:spcPct val="94000"/>
              </a:lnSpc>
              <a:spcBef>
                <a:spcPts val="304"/>
              </a:spcBef>
              <a:spcAft>
                <a:spcPts val="0"/>
              </a:spcAft>
              <a:buClr>
                <a:schemeClr val="dk1"/>
              </a:buClr>
              <a:buSzPts val="1600"/>
              <a:buNone/>
            </a:pPr>
            <a:r>
              <a:rPr lang="en-US" sz="1600">
                <a:solidFill>
                  <a:srgbClr val="3333FF"/>
                </a:solidFill>
              </a:rPr>
              <a:t>            StringTokenizer tokenizer = new StringTokenizer(line);</a:t>
            </a:r>
            <a:endParaRPr/>
          </a:p>
          <a:p>
            <a:pPr indent="-342900" lvl="0" marL="342900" rtl="0" algn="l">
              <a:lnSpc>
                <a:spcPct val="94000"/>
              </a:lnSpc>
              <a:spcBef>
                <a:spcPts val="304"/>
              </a:spcBef>
              <a:spcAft>
                <a:spcPts val="0"/>
              </a:spcAft>
              <a:buClr>
                <a:schemeClr val="dk1"/>
              </a:buClr>
              <a:buSzPts val="1600"/>
              <a:buNone/>
            </a:pPr>
            <a:r>
              <a:rPr lang="en-US" sz="1600">
                <a:solidFill>
                  <a:srgbClr val="3333FF"/>
                </a:solidFill>
              </a:rPr>
              <a:t>            while (tokenizer.hasMoreTokens())</a:t>
            </a:r>
            <a:endParaRPr/>
          </a:p>
          <a:p>
            <a:pPr indent="-342900" lvl="0" marL="342900" rtl="0" algn="l">
              <a:lnSpc>
                <a:spcPct val="94000"/>
              </a:lnSpc>
              <a:spcBef>
                <a:spcPts val="304"/>
              </a:spcBef>
              <a:spcAft>
                <a:spcPts val="0"/>
              </a:spcAft>
              <a:buClr>
                <a:schemeClr val="dk1"/>
              </a:buClr>
              <a:buSzPts val="1600"/>
              <a:buNone/>
            </a:pPr>
            <a:r>
              <a:rPr lang="en-US" sz="1600">
                <a:solidFill>
                  <a:srgbClr val="3333FF"/>
                </a:solidFill>
              </a:rPr>
              <a:t>              {</a:t>
            </a:r>
            <a:endParaRPr/>
          </a:p>
          <a:p>
            <a:pPr indent="-342900" lvl="0" marL="342900" rtl="0" algn="l">
              <a:lnSpc>
                <a:spcPct val="94000"/>
              </a:lnSpc>
              <a:spcBef>
                <a:spcPts val="304"/>
              </a:spcBef>
              <a:spcAft>
                <a:spcPts val="0"/>
              </a:spcAft>
              <a:buClr>
                <a:schemeClr val="dk1"/>
              </a:buClr>
              <a:buSzPts val="1600"/>
              <a:buNone/>
            </a:pPr>
            <a:r>
              <a:rPr lang="en-US" sz="1600">
                <a:solidFill>
                  <a:srgbClr val="3333FF"/>
                </a:solidFill>
              </a:rPr>
              <a:t>                word.set(tokenizer.nextToken());</a:t>
            </a:r>
            <a:endParaRPr/>
          </a:p>
          <a:p>
            <a:pPr indent="-342900" lvl="0" marL="342900" rtl="0" algn="l">
              <a:lnSpc>
                <a:spcPct val="94000"/>
              </a:lnSpc>
              <a:spcBef>
                <a:spcPts val="304"/>
              </a:spcBef>
              <a:spcAft>
                <a:spcPts val="0"/>
              </a:spcAft>
              <a:buClr>
                <a:schemeClr val="dk1"/>
              </a:buClr>
              <a:buSzPts val="1600"/>
              <a:buNone/>
            </a:pPr>
            <a:r>
              <a:rPr lang="en-US" sz="1600">
                <a:solidFill>
                  <a:srgbClr val="3333FF"/>
                </a:solidFill>
              </a:rPr>
              <a:t>                context.write(word, one); </a:t>
            </a:r>
            <a:endParaRPr sz="1600">
              <a:solidFill>
                <a:srgbClr val="3333FF"/>
              </a:solidFill>
            </a:endParaRPr>
          </a:p>
          <a:p>
            <a:pPr indent="-342900" lvl="0" marL="342900" rtl="0" algn="l">
              <a:lnSpc>
                <a:spcPct val="94000"/>
              </a:lnSpc>
              <a:spcBef>
                <a:spcPts val="304"/>
              </a:spcBef>
              <a:spcAft>
                <a:spcPts val="0"/>
              </a:spcAft>
              <a:buClr>
                <a:schemeClr val="dk1"/>
              </a:buClr>
              <a:buSzPts val="1600"/>
              <a:buNone/>
            </a:pPr>
            <a:r>
              <a:rPr lang="en-US" sz="1600"/>
              <a:t>             }          </a:t>
            </a:r>
            <a:endParaRPr sz="1600"/>
          </a:p>
          <a:p>
            <a:pPr indent="-342900" lvl="0" marL="342900" rtl="0" algn="l">
              <a:lnSpc>
                <a:spcPct val="94000"/>
              </a:lnSpc>
              <a:spcBef>
                <a:spcPts val="304"/>
              </a:spcBef>
              <a:spcAft>
                <a:spcPts val="0"/>
              </a:spcAft>
              <a:buClr>
                <a:schemeClr val="dk1"/>
              </a:buClr>
              <a:buSzPts val="1600"/>
              <a:buNone/>
            </a:pPr>
            <a:r>
              <a:rPr lang="en-US" sz="1600"/>
              <a:t>}</a:t>
            </a:r>
            <a:endParaRPr sz="1600"/>
          </a:p>
        </p:txBody>
      </p:sp>
      <p:sp>
        <p:nvSpPr>
          <p:cNvPr id="567" name="Google Shape;567;p4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68" name="Google Shape;568;p40"/>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2"/>
          <p:cNvSpPr txBox="1"/>
          <p:nvPr>
            <p:ph type="title"/>
          </p:nvPr>
        </p:nvSpPr>
        <p:spPr>
          <a:xfrm>
            <a:off x="-96348" y="-309311"/>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Reducer code</a:t>
            </a:r>
            <a:endParaRPr/>
          </a:p>
        </p:txBody>
      </p:sp>
      <p:sp>
        <p:nvSpPr>
          <p:cNvPr id="574" name="Google Shape;574;p42"/>
          <p:cNvSpPr txBox="1"/>
          <p:nvPr>
            <p:ph idx="1" type="body"/>
          </p:nvPr>
        </p:nvSpPr>
        <p:spPr>
          <a:xfrm>
            <a:off x="685800" y="951931"/>
            <a:ext cx="8458200" cy="4983300"/>
          </a:xfrm>
          <a:prstGeom prst="rect">
            <a:avLst/>
          </a:prstGeom>
          <a:noFill/>
          <a:ln>
            <a:noFill/>
          </a:ln>
        </p:spPr>
        <p:txBody>
          <a:bodyPr anchorCtr="0" anchor="t" bIns="45700" lIns="91425" spcFirstLastPara="1" rIns="91425" wrap="square" tIns="45700">
            <a:noAutofit/>
          </a:bodyPr>
          <a:lstStyle/>
          <a:p>
            <a:pPr indent="0" lvl="0" marL="0" rtl="0" algn="l">
              <a:lnSpc>
                <a:spcPct val="94000"/>
              </a:lnSpc>
              <a:spcBef>
                <a:spcPts val="0"/>
              </a:spcBef>
              <a:spcAft>
                <a:spcPts val="0"/>
              </a:spcAft>
              <a:buClr>
                <a:schemeClr val="dk1"/>
              </a:buClr>
              <a:buSzPts val="2000"/>
              <a:buNone/>
            </a:pPr>
            <a:r>
              <a:rPr lang="en-US" sz="2000">
                <a:solidFill>
                  <a:srgbClr val="FF0000"/>
                </a:solidFill>
              </a:rPr>
              <a:t>public class MyReducer </a:t>
            </a:r>
            <a:r>
              <a:rPr lang="en-US" sz="2000"/>
              <a:t>extends Reducer&lt;Text, IntWritable, Text, IntWritable&gt;</a:t>
            </a:r>
            <a:endParaRPr/>
          </a:p>
          <a:p>
            <a:pPr indent="0" lvl="0" marL="0" rtl="0" algn="l">
              <a:lnSpc>
                <a:spcPct val="94000"/>
              </a:lnSpc>
              <a:spcBef>
                <a:spcPts val="400"/>
              </a:spcBef>
              <a:spcAft>
                <a:spcPts val="0"/>
              </a:spcAft>
              <a:buClr>
                <a:schemeClr val="dk1"/>
              </a:buClr>
              <a:buSzPts val="2000"/>
              <a:buNone/>
            </a:pPr>
            <a:r>
              <a:rPr lang="en-US" sz="2000"/>
              <a:t> {	</a:t>
            </a:r>
            <a:endParaRPr sz="2000"/>
          </a:p>
          <a:p>
            <a:pPr indent="0" lvl="0" marL="0" rtl="0" algn="l">
              <a:lnSpc>
                <a:spcPct val="94000"/>
              </a:lnSpc>
              <a:spcBef>
                <a:spcPts val="400"/>
              </a:spcBef>
              <a:spcAft>
                <a:spcPts val="0"/>
              </a:spcAft>
              <a:buClr>
                <a:schemeClr val="dk1"/>
              </a:buClr>
              <a:buSzPts val="2000"/>
              <a:buNone/>
            </a:pPr>
            <a:r>
              <a:rPr lang="en-US" sz="2000"/>
              <a:t>@Override	</a:t>
            </a:r>
            <a:endParaRPr sz="2000"/>
          </a:p>
          <a:p>
            <a:pPr indent="0" lvl="0" marL="0" rtl="0" algn="l">
              <a:lnSpc>
                <a:spcPct val="94000"/>
              </a:lnSpc>
              <a:spcBef>
                <a:spcPts val="400"/>
              </a:spcBef>
              <a:spcAft>
                <a:spcPts val="0"/>
              </a:spcAft>
              <a:buClr>
                <a:schemeClr val="dk1"/>
              </a:buClr>
              <a:buSzPts val="2000"/>
              <a:buNone/>
            </a:pPr>
            <a:r>
              <a:rPr lang="en-US" sz="2000"/>
              <a:t>protected void reduce(Text word, Iterable&lt;IntWritable&gt; it, Context context)			throws IOException, InterruptedException </a:t>
            </a:r>
            <a:endParaRPr sz="2000"/>
          </a:p>
          <a:p>
            <a:pPr indent="0" lvl="0" marL="0" rtl="0" algn="l">
              <a:lnSpc>
                <a:spcPct val="94000"/>
              </a:lnSpc>
              <a:spcBef>
                <a:spcPts val="400"/>
              </a:spcBef>
              <a:spcAft>
                <a:spcPts val="0"/>
              </a:spcAft>
              <a:buClr>
                <a:schemeClr val="dk1"/>
              </a:buClr>
              <a:buSzPts val="2000"/>
              <a:buNone/>
            </a:pPr>
            <a:r>
              <a:rPr lang="en-US" sz="2000"/>
              <a:t>   {</a:t>
            </a:r>
            <a:endParaRPr/>
          </a:p>
          <a:p>
            <a:pPr indent="0" lvl="0" marL="0" rtl="0" algn="l">
              <a:lnSpc>
                <a:spcPct val="94000"/>
              </a:lnSpc>
              <a:spcBef>
                <a:spcPts val="400"/>
              </a:spcBef>
              <a:spcAft>
                <a:spcPts val="0"/>
              </a:spcAft>
              <a:buClr>
                <a:schemeClr val="dk1"/>
              </a:buClr>
              <a:buSzPts val="2000"/>
              <a:buNone/>
            </a:pPr>
            <a:r>
              <a:rPr lang="en-US" sz="2000"/>
              <a:t>              System.out.println("Word= "+word.toString());			int     </a:t>
            </a:r>
            <a:endParaRPr/>
          </a:p>
          <a:p>
            <a:pPr indent="0" lvl="0" marL="0" rtl="0" algn="l">
              <a:lnSpc>
                <a:spcPct val="94000"/>
              </a:lnSpc>
              <a:spcBef>
                <a:spcPts val="400"/>
              </a:spcBef>
              <a:spcAft>
                <a:spcPts val="0"/>
              </a:spcAft>
              <a:buClr>
                <a:schemeClr val="dk1"/>
              </a:buClr>
              <a:buSzPts val="2000"/>
              <a:buNone/>
            </a:pPr>
            <a:r>
              <a:rPr lang="en-US"/>
              <a:t>              int </a:t>
            </a:r>
            <a:r>
              <a:rPr lang="en-US" sz="2000"/>
              <a:t>count=0;	</a:t>
            </a:r>
            <a:endParaRPr sz="2000"/>
          </a:p>
          <a:p>
            <a:pPr indent="0" lvl="0" marL="0" rtl="0" algn="l">
              <a:lnSpc>
                <a:spcPct val="94000"/>
              </a:lnSpc>
              <a:spcBef>
                <a:spcPts val="400"/>
              </a:spcBef>
              <a:spcAft>
                <a:spcPts val="0"/>
              </a:spcAft>
              <a:buClr>
                <a:schemeClr val="dk1"/>
              </a:buClr>
              <a:buSzPts val="2000"/>
              <a:buNone/>
            </a:pPr>
            <a:r>
              <a:rPr lang="en-US" sz="2000"/>
              <a:t>	       for(IntWritable i:it)</a:t>
            </a:r>
            <a:endParaRPr/>
          </a:p>
          <a:p>
            <a:pPr indent="0" lvl="0" marL="0" rtl="0" algn="l">
              <a:lnSpc>
                <a:spcPct val="94000"/>
              </a:lnSpc>
              <a:spcBef>
                <a:spcPts val="400"/>
              </a:spcBef>
              <a:spcAft>
                <a:spcPts val="0"/>
              </a:spcAft>
              <a:buClr>
                <a:schemeClr val="dk1"/>
              </a:buClr>
              <a:buSzPts val="2000"/>
              <a:buNone/>
            </a:pPr>
            <a:r>
              <a:rPr lang="en-US" sz="2000"/>
              <a:t>                       {			</a:t>
            </a:r>
            <a:endParaRPr sz="2000"/>
          </a:p>
          <a:p>
            <a:pPr indent="0" lvl="0" marL="0" rtl="0" algn="l">
              <a:lnSpc>
                <a:spcPct val="94000"/>
              </a:lnSpc>
              <a:spcBef>
                <a:spcPts val="400"/>
              </a:spcBef>
              <a:spcAft>
                <a:spcPts val="0"/>
              </a:spcAft>
              <a:buClr>
                <a:schemeClr val="dk1"/>
              </a:buClr>
              <a:buSzPts val="2000"/>
              <a:buNone/>
            </a:pPr>
            <a:r>
              <a:rPr lang="en-US" sz="2000"/>
              <a:t>	               count=count+i.get();</a:t>
            </a:r>
            <a:endParaRPr/>
          </a:p>
          <a:p>
            <a:pPr indent="0" lvl="0" marL="0" rtl="0" algn="l">
              <a:lnSpc>
                <a:spcPct val="94000"/>
              </a:lnSpc>
              <a:spcBef>
                <a:spcPts val="400"/>
              </a:spcBef>
              <a:spcAft>
                <a:spcPts val="0"/>
              </a:spcAft>
              <a:buClr>
                <a:schemeClr val="dk1"/>
              </a:buClr>
              <a:buSzPts val="2000"/>
              <a:buNone/>
            </a:pPr>
            <a:r>
              <a:rPr lang="en-US" sz="2000"/>
              <a:t>                      }		</a:t>
            </a:r>
            <a:endParaRPr sz="2000"/>
          </a:p>
          <a:p>
            <a:pPr indent="0" lvl="0" marL="0" rtl="0" algn="l">
              <a:lnSpc>
                <a:spcPct val="94000"/>
              </a:lnSpc>
              <a:spcBef>
                <a:spcPts val="400"/>
              </a:spcBef>
              <a:spcAft>
                <a:spcPts val="0"/>
              </a:spcAft>
              <a:buClr>
                <a:schemeClr val="dk1"/>
              </a:buClr>
              <a:buSzPts val="2000"/>
              <a:buNone/>
            </a:pPr>
            <a:r>
              <a:rPr lang="en-US" sz="2000"/>
              <a:t>	context.write(word,new IntWritable(count));</a:t>
            </a:r>
            <a:endParaRPr/>
          </a:p>
          <a:p>
            <a:pPr indent="0" lvl="0" marL="0" rtl="0" algn="l">
              <a:lnSpc>
                <a:spcPct val="94000"/>
              </a:lnSpc>
              <a:spcBef>
                <a:spcPts val="400"/>
              </a:spcBef>
              <a:spcAft>
                <a:spcPts val="0"/>
              </a:spcAft>
              <a:buClr>
                <a:schemeClr val="dk1"/>
              </a:buClr>
              <a:buSzPts val="2000"/>
              <a:buNone/>
            </a:pPr>
            <a:r>
              <a:rPr lang="en-US" sz="2000"/>
              <a:t>}</a:t>
            </a:r>
            <a:endParaRPr/>
          </a:p>
          <a:p>
            <a:pPr indent="0" lvl="0" marL="0" rtl="0" algn="l">
              <a:lnSpc>
                <a:spcPct val="94000"/>
              </a:lnSpc>
              <a:spcBef>
                <a:spcPts val="400"/>
              </a:spcBef>
              <a:spcAft>
                <a:spcPts val="0"/>
              </a:spcAft>
              <a:buClr>
                <a:schemeClr val="dk1"/>
              </a:buClr>
              <a:buSzPts val="2000"/>
              <a:buNone/>
            </a:pPr>
            <a:r>
              <a:rPr lang="en-US" sz="2000"/>
              <a:t>}</a:t>
            </a:r>
            <a:endParaRPr sz="2000"/>
          </a:p>
        </p:txBody>
      </p:sp>
      <p:sp>
        <p:nvSpPr>
          <p:cNvPr id="575" name="Google Shape;575;p4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76" name="Google Shape;576;p4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3"/>
          <p:cNvSpPr txBox="1"/>
          <p:nvPr>
            <p:ph type="title"/>
          </p:nvPr>
        </p:nvSpPr>
        <p:spPr>
          <a:xfrm>
            <a:off x="687506" y="-378726"/>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Driver Code</a:t>
            </a:r>
            <a:endParaRPr/>
          </a:p>
        </p:txBody>
      </p:sp>
      <p:sp>
        <p:nvSpPr>
          <p:cNvPr id="582" name="Google Shape;582;p43"/>
          <p:cNvSpPr txBox="1"/>
          <p:nvPr>
            <p:ph idx="1" type="body"/>
          </p:nvPr>
        </p:nvSpPr>
        <p:spPr>
          <a:xfrm>
            <a:off x="914400" y="876868"/>
            <a:ext cx="8229600" cy="55764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94000"/>
              </a:lnSpc>
              <a:spcBef>
                <a:spcPts val="0"/>
              </a:spcBef>
              <a:spcAft>
                <a:spcPts val="0"/>
              </a:spcAft>
              <a:buClr>
                <a:srgbClr val="FF0000"/>
              </a:buClr>
              <a:buSzPct val="100000"/>
              <a:buNone/>
            </a:pPr>
            <a:r>
              <a:rPr lang="en-US">
                <a:solidFill>
                  <a:srgbClr val="FF0000"/>
                </a:solidFill>
              </a:rPr>
              <a:t>import org.apache.hadoop.fs.Path;</a:t>
            </a:r>
            <a:endParaRPr/>
          </a:p>
          <a:p>
            <a:pPr indent="-342900" lvl="0" marL="342900" rtl="0" algn="l">
              <a:lnSpc>
                <a:spcPct val="94000"/>
              </a:lnSpc>
              <a:spcBef>
                <a:spcPts val="352"/>
              </a:spcBef>
              <a:spcAft>
                <a:spcPts val="0"/>
              </a:spcAft>
              <a:buClr>
                <a:srgbClr val="FF0000"/>
              </a:buClr>
              <a:buSzPct val="100000"/>
              <a:buNone/>
            </a:pPr>
            <a:r>
              <a:rPr lang="en-US">
                <a:solidFill>
                  <a:srgbClr val="FF0000"/>
                </a:solidFill>
              </a:rPr>
              <a:t>import org.apache.hadoop.io.IntWritable;</a:t>
            </a:r>
            <a:endParaRPr/>
          </a:p>
          <a:p>
            <a:pPr indent="-342900" lvl="0" marL="342900" rtl="0" algn="l">
              <a:lnSpc>
                <a:spcPct val="94000"/>
              </a:lnSpc>
              <a:spcBef>
                <a:spcPts val="352"/>
              </a:spcBef>
              <a:spcAft>
                <a:spcPts val="0"/>
              </a:spcAft>
              <a:buClr>
                <a:srgbClr val="FF0000"/>
              </a:buClr>
              <a:buSzPct val="100000"/>
              <a:buNone/>
            </a:pPr>
            <a:r>
              <a:rPr lang="en-US">
                <a:solidFill>
                  <a:srgbClr val="FF0000"/>
                </a:solidFill>
              </a:rPr>
              <a:t>import org.apache.hadoop.io.Text;</a:t>
            </a:r>
            <a:endParaRPr/>
          </a:p>
          <a:p>
            <a:pPr indent="-342900" lvl="0" marL="342900" rtl="0" algn="l">
              <a:lnSpc>
                <a:spcPct val="94000"/>
              </a:lnSpc>
              <a:spcBef>
                <a:spcPts val="352"/>
              </a:spcBef>
              <a:spcAft>
                <a:spcPts val="0"/>
              </a:spcAft>
              <a:buClr>
                <a:srgbClr val="FF0000"/>
              </a:buClr>
              <a:buSzPct val="100000"/>
              <a:buNone/>
            </a:pPr>
            <a:r>
              <a:rPr lang="en-US">
                <a:solidFill>
                  <a:srgbClr val="FF0000"/>
                </a:solidFill>
              </a:rPr>
              <a:t>import org.apache.hadoop.mapreduce.lib.input.FileInputFormat;</a:t>
            </a:r>
            <a:endParaRPr/>
          </a:p>
          <a:p>
            <a:pPr indent="-342900" lvl="0" marL="342900" rtl="0" algn="l">
              <a:lnSpc>
                <a:spcPct val="94000"/>
              </a:lnSpc>
              <a:spcBef>
                <a:spcPts val="352"/>
              </a:spcBef>
              <a:spcAft>
                <a:spcPts val="0"/>
              </a:spcAft>
              <a:buClr>
                <a:srgbClr val="FF0000"/>
              </a:buClr>
              <a:buSzPct val="100000"/>
              <a:buNone/>
            </a:pPr>
            <a:r>
              <a:rPr lang="en-US">
                <a:solidFill>
                  <a:srgbClr val="FF0000"/>
                </a:solidFill>
              </a:rPr>
              <a:t>import org.apache.hadoop.mapreduce.lib.output.FileOutputFormat;</a:t>
            </a:r>
            <a:endParaRPr/>
          </a:p>
          <a:p>
            <a:pPr indent="-342900" lvl="0" marL="342900" rtl="0" algn="l">
              <a:lnSpc>
                <a:spcPct val="94000"/>
              </a:lnSpc>
              <a:spcBef>
                <a:spcPts val="352"/>
              </a:spcBef>
              <a:spcAft>
                <a:spcPts val="0"/>
              </a:spcAft>
              <a:buClr>
                <a:srgbClr val="FF0000"/>
              </a:buClr>
              <a:buSzPct val="100000"/>
              <a:buNone/>
            </a:pPr>
            <a:r>
              <a:rPr lang="en-US">
                <a:solidFill>
                  <a:srgbClr val="FF0000"/>
                </a:solidFill>
              </a:rPr>
              <a:t>import org.apache.hadoop.mapreduce.Job;</a:t>
            </a:r>
            <a:endParaRPr/>
          </a:p>
          <a:p>
            <a:pPr indent="-231140" lvl="0" marL="342900" rtl="0" algn="l">
              <a:lnSpc>
                <a:spcPct val="94000"/>
              </a:lnSpc>
              <a:spcBef>
                <a:spcPts val="352"/>
              </a:spcBef>
              <a:spcAft>
                <a:spcPts val="0"/>
              </a:spcAft>
              <a:buClr>
                <a:schemeClr val="dk1"/>
              </a:buClr>
              <a:buSzPct val="100000"/>
              <a:buNone/>
            </a:pPr>
            <a:r>
              <a:t/>
            </a:r>
            <a:endParaRPr>
              <a:solidFill>
                <a:srgbClr val="0000FF"/>
              </a:solidFill>
            </a:endParaRPr>
          </a:p>
          <a:p>
            <a:pPr indent="-342900" lvl="0" marL="342900" rtl="0" algn="l">
              <a:lnSpc>
                <a:spcPct val="94000"/>
              </a:lnSpc>
              <a:spcBef>
                <a:spcPts val="352"/>
              </a:spcBef>
              <a:spcAft>
                <a:spcPts val="0"/>
              </a:spcAft>
              <a:buClr>
                <a:srgbClr val="0000FF"/>
              </a:buClr>
              <a:buSzPct val="100000"/>
              <a:buNone/>
            </a:pPr>
            <a:r>
              <a:rPr lang="en-US">
                <a:solidFill>
                  <a:srgbClr val="0000FF"/>
                </a:solidFill>
              </a:rPr>
              <a:t>public class WordCount</a:t>
            </a:r>
            <a:endParaRPr>
              <a:solidFill>
                <a:srgbClr val="0000FF"/>
              </a:solidFill>
            </a:endParaRPr>
          </a:p>
          <a:p>
            <a:pPr indent="-342900" lvl="0" marL="342900" rtl="0" algn="l">
              <a:lnSpc>
                <a:spcPct val="94000"/>
              </a:lnSpc>
              <a:spcBef>
                <a:spcPts val="352"/>
              </a:spcBef>
              <a:spcAft>
                <a:spcPts val="0"/>
              </a:spcAft>
              <a:buClr>
                <a:srgbClr val="0000FF"/>
              </a:buClr>
              <a:buSzPct val="100000"/>
              <a:buNone/>
            </a:pPr>
            <a:r>
              <a:rPr lang="en-US">
                <a:solidFill>
                  <a:srgbClr val="0000FF"/>
                </a:solidFill>
              </a:rPr>
              <a:t>{</a:t>
            </a:r>
            <a:endParaRPr/>
          </a:p>
          <a:p>
            <a:pPr indent="-342900" lvl="0" marL="342900" rtl="0" algn="l">
              <a:lnSpc>
                <a:spcPct val="94000"/>
              </a:lnSpc>
              <a:spcBef>
                <a:spcPts val="352"/>
              </a:spcBef>
              <a:spcAft>
                <a:spcPts val="0"/>
              </a:spcAft>
              <a:buClr>
                <a:schemeClr val="dk1"/>
              </a:buClr>
              <a:buSzPct val="100000"/>
              <a:buNone/>
            </a:pPr>
            <a:r>
              <a:rPr lang="en-US"/>
              <a:t>         </a:t>
            </a:r>
            <a:r>
              <a:rPr lang="en-US">
                <a:solidFill>
                  <a:srgbClr val="18581E"/>
                </a:solidFill>
              </a:rPr>
              <a:t>public static void main(String[] args) throws Exception</a:t>
            </a:r>
            <a:endParaRPr/>
          </a:p>
          <a:p>
            <a:pPr indent="-342900" lvl="0" marL="342900" rtl="0" algn="l">
              <a:lnSpc>
                <a:spcPct val="94000"/>
              </a:lnSpc>
              <a:spcBef>
                <a:spcPts val="352"/>
              </a:spcBef>
              <a:spcAft>
                <a:spcPts val="0"/>
              </a:spcAft>
              <a:buClr>
                <a:srgbClr val="18581E"/>
              </a:buClr>
              <a:buSzPct val="100000"/>
              <a:buNone/>
            </a:pPr>
            <a:r>
              <a:rPr lang="en-US">
                <a:solidFill>
                  <a:srgbClr val="18581E"/>
                </a:solidFill>
              </a:rPr>
              <a:t>          {</a:t>
            </a:r>
            <a:endParaRPr/>
          </a:p>
          <a:p>
            <a:pPr indent="-342900" lvl="0" marL="342900" rtl="0" algn="l">
              <a:lnSpc>
                <a:spcPct val="94000"/>
              </a:lnSpc>
              <a:spcBef>
                <a:spcPts val="352"/>
              </a:spcBef>
              <a:spcAft>
                <a:spcPts val="0"/>
              </a:spcAft>
              <a:buClr>
                <a:srgbClr val="18581E"/>
              </a:buClr>
              <a:buSzPct val="100000"/>
              <a:buNone/>
            </a:pPr>
            <a:r>
              <a:rPr lang="en-US">
                <a:solidFill>
                  <a:srgbClr val="18581E"/>
                </a:solidFill>
              </a:rPr>
              <a:t>                if (args.length!= 2) </a:t>
            </a:r>
            <a:endParaRPr/>
          </a:p>
          <a:p>
            <a:pPr indent="-342900" lvl="0" marL="342900" rtl="0" algn="l">
              <a:lnSpc>
                <a:spcPct val="94000"/>
              </a:lnSpc>
              <a:spcBef>
                <a:spcPts val="352"/>
              </a:spcBef>
              <a:spcAft>
                <a:spcPts val="0"/>
              </a:spcAft>
              <a:buClr>
                <a:srgbClr val="18581E"/>
              </a:buClr>
              <a:buSzPct val="100000"/>
              <a:buNone/>
            </a:pPr>
            <a:r>
              <a:rPr lang="en-US">
                <a:solidFill>
                  <a:srgbClr val="18581E"/>
                </a:solidFill>
              </a:rPr>
              <a:t>                {</a:t>
            </a:r>
            <a:endParaRPr/>
          </a:p>
          <a:p>
            <a:pPr indent="-342900" lvl="0" marL="342900" rtl="0" algn="l">
              <a:lnSpc>
                <a:spcPct val="94000"/>
              </a:lnSpc>
              <a:spcBef>
                <a:spcPts val="352"/>
              </a:spcBef>
              <a:spcAft>
                <a:spcPts val="0"/>
              </a:spcAft>
              <a:buClr>
                <a:srgbClr val="18581E"/>
              </a:buClr>
              <a:buSzPct val="100000"/>
              <a:buNone/>
            </a:pPr>
            <a:r>
              <a:rPr lang="en-US">
                <a:solidFill>
                  <a:srgbClr val="18581E"/>
                </a:solidFill>
              </a:rPr>
              <a:t>                    System.out.printf("Usage: WordCount&lt;input dir&gt; &lt;output dir&gt;\n");</a:t>
            </a:r>
            <a:endParaRPr/>
          </a:p>
          <a:p>
            <a:pPr indent="-342900" lvl="0" marL="342900" rtl="0" algn="l">
              <a:lnSpc>
                <a:spcPct val="94000"/>
              </a:lnSpc>
              <a:spcBef>
                <a:spcPts val="352"/>
              </a:spcBef>
              <a:spcAft>
                <a:spcPts val="0"/>
              </a:spcAft>
              <a:buClr>
                <a:srgbClr val="18581E"/>
              </a:buClr>
              <a:buSzPct val="100000"/>
              <a:buNone/>
            </a:pPr>
            <a:r>
              <a:rPr lang="en-US">
                <a:solidFill>
                  <a:srgbClr val="18581E"/>
                </a:solidFill>
              </a:rPr>
              <a:t>                    System.exit(-1);</a:t>
            </a:r>
            <a:endParaRPr/>
          </a:p>
          <a:p>
            <a:pPr indent="-342900" lvl="0" marL="342900" rtl="0" algn="l">
              <a:lnSpc>
                <a:spcPct val="94000"/>
              </a:lnSpc>
              <a:spcBef>
                <a:spcPts val="352"/>
              </a:spcBef>
              <a:spcAft>
                <a:spcPts val="0"/>
              </a:spcAft>
              <a:buClr>
                <a:srgbClr val="18581E"/>
              </a:buClr>
              <a:buSzPct val="100000"/>
              <a:buNone/>
            </a:pPr>
            <a:r>
              <a:rPr lang="en-US">
                <a:solidFill>
                  <a:srgbClr val="18581E"/>
                </a:solidFill>
              </a:rPr>
              <a:t>                 }</a:t>
            </a:r>
            <a:endParaRPr/>
          </a:p>
          <a:p>
            <a:pPr indent="-342900" lvl="0" marL="342900" rtl="0" algn="l">
              <a:lnSpc>
                <a:spcPct val="94000"/>
              </a:lnSpc>
              <a:spcBef>
                <a:spcPts val="352"/>
              </a:spcBef>
              <a:spcAft>
                <a:spcPts val="0"/>
              </a:spcAft>
              <a:buClr>
                <a:srgbClr val="18581E"/>
              </a:buClr>
              <a:buSzPct val="100000"/>
              <a:buNone/>
            </a:pPr>
            <a:r>
              <a:rPr lang="en-US">
                <a:solidFill>
                  <a:srgbClr val="18581E"/>
                </a:solidFill>
              </a:rPr>
              <a:t>            }</a:t>
            </a:r>
            <a:endParaRPr/>
          </a:p>
          <a:p>
            <a:pPr indent="-342900" lvl="0" marL="342900" rtl="0" algn="l">
              <a:lnSpc>
                <a:spcPct val="94000"/>
              </a:lnSpc>
              <a:spcBef>
                <a:spcPts val="352"/>
              </a:spcBef>
              <a:spcAft>
                <a:spcPts val="0"/>
              </a:spcAft>
              <a:buClr>
                <a:srgbClr val="18581E"/>
              </a:buClr>
              <a:buSzPct val="100000"/>
              <a:buNone/>
            </a:pPr>
            <a:r>
              <a:rPr lang="en-US">
                <a:solidFill>
                  <a:srgbClr val="18581E"/>
                </a:solidFill>
              </a:rPr>
              <a:t>}</a:t>
            </a:r>
            <a:endParaRPr/>
          </a:p>
        </p:txBody>
      </p:sp>
      <p:sp>
        <p:nvSpPr>
          <p:cNvPr id="583" name="Google Shape;583;p4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4"/>
          <p:cNvSpPr txBox="1"/>
          <p:nvPr>
            <p:ph type="title"/>
          </p:nvPr>
        </p:nvSpPr>
        <p:spPr>
          <a:xfrm>
            <a:off x="1073576" y="-433316"/>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Driver code ( cont.)</a:t>
            </a:r>
            <a:endParaRPr/>
          </a:p>
        </p:txBody>
      </p:sp>
      <p:sp>
        <p:nvSpPr>
          <p:cNvPr id="589" name="Google Shape;589;p44"/>
          <p:cNvSpPr txBox="1"/>
          <p:nvPr>
            <p:ph idx="1" type="body"/>
          </p:nvPr>
        </p:nvSpPr>
        <p:spPr>
          <a:xfrm>
            <a:off x="784746" y="711390"/>
            <a:ext cx="8229600" cy="61467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94000"/>
              </a:lnSpc>
              <a:spcBef>
                <a:spcPts val="0"/>
              </a:spcBef>
              <a:spcAft>
                <a:spcPts val="0"/>
              </a:spcAft>
              <a:buClr>
                <a:schemeClr val="dk1"/>
              </a:buClr>
              <a:buSzPct val="100000"/>
              <a:buNone/>
            </a:pPr>
            <a:r>
              <a:t/>
            </a:r>
            <a:endParaRPr/>
          </a:p>
          <a:p>
            <a:pPr indent="-342900" lvl="0" marL="342900" rtl="0" algn="l">
              <a:lnSpc>
                <a:spcPct val="94000"/>
              </a:lnSpc>
              <a:spcBef>
                <a:spcPts val="304"/>
              </a:spcBef>
              <a:spcAft>
                <a:spcPts val="0"/>
              </a:spcAft>
              <a:buClr>
                <a:schemeClr val="dk1"/>
              </a:buClr>
              <a:buSzPct val="100000"/>
              <a:buNone/>
            </a:pPr>
            <a:r>
              <a:rPr lang="en-US"/>
              <a:t>Job job= new Job();</a:t>
            </a:r>
            <a:endParaRPr/>
          </a:p>
          <a:p>
            <a:pPr indent="-342900" lvl="0" marL="342900" rtl="0" algn="l">
              <a:lnSpc>
                <a:spcPct val="94000"/>
              </a:lnSpc>
              <a:spcBef>
                <a:spcPts val="304"/>
              </a:spcBef>
              <a:spcAft>
                <a:spcPts val="0"/>
              </a:spcAft>
              <a:buClr>
                <a:schemeClr val="dk1"/>
              </a:buClr>
              <a:buSzPct val="100000"/>
              <a:buNone/>
            </a:pPr>
            <a:r>
              <a:rPr lang="en-US"/>
              <a:t>job.setJarByClass(WordCount.class);</a:t>
            </a:r>
            <a:endParaRPr/>
          </a:p>
          <a:p>
            <a:pPr indent="-342900" lvl="0" marL="342900" rtl="0" algn="l">
              <a:lnSpc>
                <a:spcPct val="94000"/>
              </a:lnSpc>
              <a:spcBef>
                <a:spcPts val="304"/>
              </a:spcBef>
              <a:spcAft>
                <a:spcPts val="0"/>
              </a:spcAft>
              <a:buClr>
                <a:schemeClr val="dk1"/>
              </a:buClr>
              <a:buSzPct val="100000"/>
              <a:buNone/>
            </a:pPr>
            <a:r>
              <a:rPr lang="en-US"/>
              <a:t>job.setJobName("Word Count");</a:t>
            </a:r>
            <a:endParaRPr/>
          </a:p>
          <a:p>
            <a:pPr indent="-342900" lvl="0" marL="342900" rtl="0" algn="l">
              <a:lnSpc>
                <a:spcPct val="94000"/>
              </a:lnSpc>
              <a:spcBef>
                <a:spcPts val="304"/>
              </a:spcBef>
              <a:spcAft>
                <a:spcPts val="0"/>
              </a:spcAft>
              <a:buClr>
                <a:schemeClr val="dk1"/>
              </a:buClr>
              <a:buSzPct val="100000"/>
              <a:buNone/>
            </a:pPr>
            <a:r>
              <a:t/>
            </a:r>
            <a:endParaRPr/>
          </a:p>
          <a:p>
            <a:pPr indent="-342900" lvl="0" marL="342900" rtl="0" algn="l">
              <a:lnSpc>
                <a:spcPct val="94000"/>
              </a:lnSpc>
              <a:spcBef>
                <a:spcPts val="304"/>
              </a:spcBef>
              <a:spcAft>
                <a:spcPts val="0"/>
              </a:spcAft>
              <a:buClr>
                <a:srgbClr val="0000FF"/>
              </a:buClr>
              <a:buSzPct val="100000"/>
              <a:buNone/>
            </a:pPr>
            <a:r>
              <a:rPr lang="en-US">
                <a:solidFill>
                  <a:srgbClr val="0000FF"/>
                </a:solidFill>
              </a:rPr>
              <a:t>FileInputFormat.setInputPaths(job, new Path(args[0]));</a:t>
            </a:r>
            <a:endParaRPr/>
          </a:p>
          <a:p>
            <a:pPr indent="-342900" lvl="0" marL="342900" rtl="0" algn="l">
              <a:lnSpc>
                <a:spcPct val="94000"/>
              </a:lnSpc>
              <a:spcBef>
                <a:spcPts val="304"/>
              </a:spcBef>
              <a:spcAft>
                <a:spcPts val="0"/>
              </a:spcAft>
              <a:buClr>
                <a:srgbClr val="0000FF"/>
              </a:buClr>
              <a:buSzPct val="100000"/>
              <a:buNone/>
            </a:pPr>
            <a:r>
              <a:rPr lang="en-US">
                <a:solidFill>
                  <a:srgbClr val="0000FF"/>
                </a:solidFill>
              </a:rPr>
              <a:t>FileOutputFormat.setOutputPath(job, new Path(args[1]));</a:t>
            </a:r>
            <a:endParaRPr/>
          </a:p>
          <a:p>
            <a:pPr indent="-342900" lvl="0" marL="342900" rtl="0" algn="l">
              <a:lnSpc>
                <a:spcPct val="94000"/>
              </a:lnSpc>
              <a:spcBef>
                <a:spcPts val="304"/>
              </a:spcBef>
              <a:spcAft>
                <a:spcPts val="0"/>
              </a:spcAft>
              <a:buClr>
                <a:schemeClr val="dk1"/>
              </a:buClr>
              <a:buSzPct val="100000"/>
              <a:buNone/>
            </a:pPr>
            <a:r>
              <a:t/>
            </a:r>
            <a:endParaRPr/>
          </a:p>
          <a:p>
            <a:pPr indent="-342900" lvl="0" marL="342900" rtl="0" algn="l">
              <a:lnSpc>
                <a:spcPct val="94000"/>
              </a:lnSpc>
              <a:spcBef>
                <a:spcPts val="304"/>
              </a:spcBef>
              <a:spcAft>
                <a:spcPts val="0"/>
              </a:spcAft>
              <a:buClr>
                <a:srgbClr val="FF0000"/>
              </a:buClr>
              <a:buSzPct val="100000"/>
              <a:buNone/>
            </a:pPr>
            <a:r>
              <a:rPr lang="en-US">
                <a:solidFill>
                  <a:srgbClr val="FF0000"/>
                </a:solidFill>
              </a:rPr>
              <a:t>job.setMapperClass(MyMapper.class);</a:t>
            </a:r>
            <a:endParaRPr/>
          </a:p>
          <a:p>
            <a:pPr indent="-342900" lvl="0" marL="342900" rtl="0" algn="l">
              <a:lnSpc>
                <a:spcPct val="94000"/>
              </a:lnSpc>
              <a:spcBef>
                <a:spcPts val="304"/>
              </a:spcBef>
              <a:spcAft>
                <a:spcPts val="0"/>
              </a:spcAft>
              <a:buClr>
                <a:srgbClr val="FF0000"/>
              </a:buClr>
              <a:buSzPct val="100000"/>
              <a:buNone/>
            </a:pPr>
            <a:r>
              <a:rPr lang="en-US">
                <a:solidFill>
                  <a:srgbClr val="FF0000"/>
                </a:solidFill>
              </a:rPr>
              <a:t>job.setReducerClass(MyReducer.class);</a:t>
            </a:r>
            <a:endParaRPr/>
          </a:p>
          <a:p>
            <a:pPr indent="-342900" lvl="0" marL="342900" rtl="0" algn="l">
              <a:lnSpc>
                <a:spcPct val="94000"/>
              </a:lnSpc>
              <a:spcBef>
                <a:spcPts val="304"/>
              </a:spcBef>
              <a:spcAft>
                <a:spcPts val="0"/>
              </a:spcAft>
              <a:buClr>
                <a:schemeClr val="dk1"/>
              </a:buClr>
              <a:buSzPct val="100000"/>
              <a:buNone/>
            </a:pPr>
            <a:r>
              <a:t/>
            </a:r>
            <a:endParaRPr/>
          </a:p>
          <a:p>
            <a:pPr indent="-342900" lvl="0" marL="342900" rtl="0" algn="l">
              <a:lnSpc>
                <a:spcPct val="94000"/>
              </a:lnSpc>
              <a:spcBef>
                <a:spcPts val="304"/>
              </a:spcBef>
              <a:spcAft>
                <a:spcPts val="0"/>
              </a:spcAft>
              <a:buClr>
                <a:srgbClr val="0000FF"/>
              </a:buClr>
              <a:buSzPct val="100000"/>
              <a:buNone/>
            </a:pPr>
            <a:r>
              <a:rPr lang="en-US">
                <a:solidFill>
                  <a:srgbClr val="0000FF"/>
                </a:solidFill>
              </a:rPr>
              <a:t>job.setMapOutputKeyClass(Text.class);</a:t>
            </a:r>
            <a:endParaRPr/>
          </a:p>
          <a:p>
            <a:pPr indent="-342900" lvl="0" marL="342900" rtl="0" algn="l">
              <a:lnSpc>
                <a:spcPct val="94000"/>
              </a:lnSpc>
              <a:spcBef>
                <a:spcPts val="304"/>
              </a:spcBef>
              <a:spcAft>
                <a:spcPts val="0"/>
              </a:spcAft>
              <a:buClr>
                <a:srgbClr val="0000FF"/>
              </a:buClr>
              <a:buSzPct val="100000"/>
              <a:buNone/>
            </a:pPr>
            <a:r>
              <a:rPr lang="en-US">
                <a:solidFill>
                  <a:srgbClr val="0000FF"/>
                </a:solidFill>
              </a:rPr>
              <a:t>job.setMapOutputValueClass(IntWritable.class);</a:t>
            </a:r>
            <a:endParaRPr/>
          </a:p>
          <a:p>
            <a:pPr indent="-342900" lvl="0" marL="342900" rtl="0" algn="l">
              <a:lnSpc>
                <a:spcPct val="94000"/>
              </a:lnSpc>
              <a:spcBef>
                <a:spcPts val="304"/>
              </a:spcBef>
              <a:spcAft>
                <a:spcPts val="0"/>
              </a:spcAft>
              <a:buClr>
                <a:schemeClr val="dk1"/>
              </a:buClr>
              <a:buSzPct val="100000"/>
              <a:buNone/>
            </a:pPr>
            <a:r>
              <a:t/>
            </a:r>
            <a:endParaRPr/>
          </a:p>
          <a:p>
            <a:pPr indent="-342900" lvl="0" marL="342900" rtl="0" algn="l">
              <a:lnSpc>
                <a:spcPct val="94000"/>
              </a:lnSpc>
              <a:spcBef>
                <a:spcPts val="304"/>
              </a:spcBef>
              <a:spcAft>
                <a:spcPts val="0"/>
              </a:spcAft>
              <a:buClr>
                <a:srgbClr val="FF0000"/>
              </a:buClr>
              <a:buSzPct val="100000"/>
              <a:buNone/>
            </a:pPr>
            <a:r>
              <a:rPr lang="en-US">
                <a:solidFill>
                  <a:srgbClr val="FF0000"/>
                </a:solidFill>
              </a:rPr>
              <a:t>job.setOutputKeyClass(Text.class);</a:t>
            </a:r>
            <a:endParaRPr/>
          </a:p>
          <a:p>
            <a:pPr indent="-342900" lvl="0" marL="342900" rtl="0" algn="l">
              <a:lnSpc>
                <a:spcPct val="94000"/>
              </a:lnSpc>
              <a:spcBef>
                <a:spcPts val="304"/>
              </a:spcBef>
              <a:spcAft>
                <a:spcPts val="0"/>
              </a:spcAft>
              <a:buClr>
                <a:srgbClr val="FF0000"/>
              </a:buClr>
              <a:buSzPct val="100000"/>
              <a:buNone/>
            </a:pPr>
            <a:r>
              <a:rPr lang="en-US">
                <a:solidFill>
                  <a:srgbClr val="FF0000"/>
                </a:solidFill>
              </a:rPr>
              <a:t>job.setOutputValueClass(IntWritable.class);</a:t>
            </a:r>
            <a:endParaRPr/>
          </a:p>
          <a:p>
            <a:pPr indent="-342900" lvl="0" marL="342900" rtl="0" algn="l">
              <a:lnSpc>
                <a:spcPct val="94000"/>
              </a:lnSpc>
              <a:spcBef>
                <a:spcPts val="304"/>
              </a:spcBef>
              <a:spcAft>
                <a:spcPts val="0"/>
              </a:spcAft>
              <a:buClr>
                <a:schemeClr val="dk1"/>
              </a:buClr>
              <a:buSzPct val="100000"/>
              <a:buNone/>
            </a:pPr>
            <a:r>
              <a:t/>
            </a:r>
            <a:endParaRPr/>
          </a:p>
          <a:p>
            <a:pPr indent="-342900" lvl="0" marL="342900" rtl="0" algn="l">
              <a:lnSpc>
                <a:spcPct val="94000"/>
              </a:lnSpc>
              <a:spcBef>
                <a:spcPts val="304"/>
              </a:spcBef>
              <a:spcAft>
                <a:spcPts val="0"/>
              </a:spcAft>
              <a:buClr>
                <a:schemeClr val="dk1"/>
              </a:buClr>
              <a:buSzPct val="100000"/>
              <a:buNone/>
            </a:pPr>
            <a:r>
              <a:rPr lang="en-US"/>
              <a:t>Boolean success = job.waitForCompletion(true);</a:t>
            </a:r>
            <a:endParaRPr/>
          </a:p>
          <a:p>
            <a:pPr indent="-342900" lvl="0" marL="342900" rtl="0" algn="l">
              <a:lnSpc>
                <a:spcPct val="94000"/>
              </a:lnSpc>
              <a:spcBef>
                <a:spcPts val="304"/>
              </a:spcBef>
              <a:spcAft>
                <a:spcPts val="0"/>
              </a:spcAft>
              <a:buClr>
                <a:schemeClr val="dk1"/>
              </a:buClr>
              <a:buSzPct val="100000"/>
              <a:buNone/>
            </a:pPr>
            <a:r>
              <a:rPr lang="en-US"/>
              <a:t>System.out.println(success);</a:t>
            </a:r>
            <a:endParaRPr/>
          </a:p>
          <a:p>
            <a:pPr indent="-342900" lvl="0" marL="342900" rtl="0" algn="l">
              <a:lnSpc>
                <a:spcPct val="94000"/>
              </a:lnSpc>
              <a:spcBef>
                <a:spcPts val="304"/>
              </a:spcBef>
              <a:spcAft>
                <a:spcPts val="0"/>
              </a:spcAft>
              <a:buClr>
                <a:schemeClr val="dk1"/>
              </a:buClr>
              <a:buSzPct val="100000"/>
              <a:buNone/>
            </a:pPr>
            <a:r>
              <a:rPr lang="en-US"/>
              <a:t>//System.exit(success ? 0 : 1);</a:t>
            </a:r>
            <a:endParaRPr/>
          </a:p>
          <a:p>
            <a:pPr indent="-342900" lvl="0" marL="342900" rtl="0" algn="l">
              <a:lnSpc>
                <a:spcPct val="94000"/>
              </a:lnSpc>
              <a:spcBef>
                <a:spcPts val="304"/>
              </a:spcBef>
              <a:spcAft>
                <a:spcPts val="0"/>
              </a:spcAft>
              <a:buClr>
                <a:schemeClr val="dk1"/>
              </a:buClr>
              <a:buSzPct val="100000"/>
              <a:buNone/>
            </a:pPr>
            <a:r>
              <a:t/>
            </a:r>
            <a:endParaRPr/>
          </a:p>
          <a:p>
            <a:pPr indent="-342900" lvl="0" marL="342900" rtl="0" algn="l">
              <a:lnSpc>
                <a:spcPct val="94000"/>
              </a:lnSpc>
              <a:spcBef>
                <a:spcPts val="304"/>
              </a:spcBef>
              <a:spcAft>
                <a:spcPts val="0"/>
              </a:spcAft>
              <a:buClr>
                <a:schemeClr val="dk1"/>
              </a:buClr>
              <a:buSzPct val="100000"/>
              <a:buNone/>
            </a:pPr>
            <a:r>
              <a:t/>
            </a:r>
            <a:endParaRPr/>
          </a:p>
          <a:p>
            <a:pPr indent="-342900" lvl="0" marL="342900" rtl="0" algn="l">
              <a:lnSpc>
                <a:spcPct val="94000"/>
              </a:lnSpc>
              <a:spcBef>
                <a:spcPts val="304"/>
              </a:spcBef>
              <a:spcAft>
                <a:spcPts val="0"/>
              </a:spcAft>
              <a:buClr>
                <a:schemeClr val="dk1"/>
              </a:buClr>
              <a:buSzPct val="100000"/>
              <a:buNone/>
            </a:pPr>
            <a:r>
              <a:rPr lang="en-US"/>
              <a:t>} }</a:t>
            </a:r>
            <a:endParaRPr/>
          </a:p>
        </p:txBody>
      </p:sp>
      <p:sp>
        <p:nvSpPr>
          <p:cNvPr id="590" name="Google Shape;590;p4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91" name="Google Shape;591;p4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149"/>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t/>
            </a:r>
            <a:endParaRPr/>
          </a:p>
        </p:txBody>
      </p:sp>
      <p:sp>
        <p:nvSpPr>
          <p:cNvPr id="597" name="Google Shape;597;p149"/>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sp>
        <p:nvSpPr>
          <p:cNvPr id="598" name="Google Shape;598;p14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99" name="Google Shape;599;p149"/>
          <p:cNvPicPr preferRelativeResize="0"/>
          <p:nvPr/>
        </p:nvPicPr>
        <p:blipFill rotWithShape="1">
          <a:blip r:embed="rId3">
            <a:alphaModFix/>
          </a:blip>
          <a:srcRect b="0" l="0" r="0" t="0"/>
          <a:stretch/>
        </p:blipFill>
        <p:spPr>
          <a:xfrm>
            <a:off x="1028700" y="2286000"/>
            <a:ext cx="7928264" cy="162860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50"/>
          <p:cNvSpPr txBox="1"/>
          <p:nvPr>
            <p:ph type="ctrTitle"/>
          </p:nvPr>
        </p:nvSpPr>
        <p:spPr>
          <a:xfrm>
            <a:off x="3331" y="1924932"/>
            <a:ext cx="9140669" cy="2098226"/>
          </a:xfrm>
          <a:prstGeom prst="rect">
            <a:avLst/>
          </a:prstGeom>
          <a:noFill/>
          <a:ln>
            <a:noFill/>
          </a:ln>
        </p:spPr>
        <p:txBody>
          <a:bodyPr anchorCtr="0" anchor="b" bIns="45700" lIns="91425" spcFirstLastPara="1" rIns="91425" wrap="square" tIns="45700">
            <a:noAutofit/>
          </a:bodyPr>
          <a:lstStyle/>
          <a:p>
            <a:pPr indent="0" lvl="0" marL="0" rtl="0" algn="ctr">
              <a:lnSpc>
                <a:spcPct val="89000"/>
              </a:lnSpc>
              <a:spcBef>
                <a:spcPts val="0"/>
              </a:spcBef>
              <a:spcAft>
                <a:spcPts val="0"/>
              </a:spcAft>
              <a:buClr>
                <a:schemeClr val="dk2"/>
              </a:buClr>
              <a:buSzPts val="6000"/>
              <a:buFont typeface="Libre Franklin"/>
              <a:buNone/>
            </a:pPr>
            <a:r>
              <a:rPr lang="en-US" sz="5100"/>
              <a:t>RELATIONAL-ALGEBRA OPERATIONS</a:t>
            </a:r>
            <a:endParaRPr sz="5100"/>
          </a:p>
        </p:txBody>
      </p:sp>
      <p:sp>
        <p:nvSpPr>
          <p:cNvPr id="605" name="Google Shape;605;p150"/>
          <p:cNvSpPr txBox="1"/>
          <p:nvPr>
            <p:ph idx="11" type="ftr"/>
          </p:nvPr>
        </p:nvSpPr>
        <p:spPr>
          <a:xfrm>
            <a:off x="1938041" y="6453386"/>
            <a:ext cx="5267533" cy="40461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None/>
            </a:pPr>
            <a:r>
              <a:t/>
            </a:r>
            <a:endParaRPr/>
          </a:p>
        </p:txBody>
      </p:sp>
      <p:sp>
        <p:nvSpPr>
          <p:cNvPr id="606" name="Google Shape;606;p150"/>
          <p:cNvSpPr txBox="1"/>
          <p:nvPr>
            <p:ph idx="12" type="sldNum"/>
          </p:nvPr>
        </p:nvSpPr>
        <p:spPr>
          <a:xfrm>
            <a:off x="737301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6"/>
          <p:cNvSpPr txBox="1"/>
          <p:nvPr>
            <p:ph type="title"/>
          </p:nvPr>
        </p:nvSpPr>
        <p:spPr>
          <a:xfrm>
            <a:off x="502261" y="-147133"/>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sz="5400"/>
              <a:t>Outline</a:t>
            </a:r>
            <a:endParaRPr sz="5400"/>
          </a:p>
        </p:txBody>
      </p:sp>
      <p:sp>
        <p:nvSpPr>
          <p:cNvPr id="612" name="Google Shape;612;p46"/>
          <p:cNvSpPr txBox="1"/>
          <p:nvPr>
            <p:ph idx="1" type="body"/>
          </p:nvPr>
        </p:nvSpPr>
        <p:spPr>
          <a:xfrm>
            <a:off x="742096" y="1153234"/>
            <a:ext cx="7924200" cy="5179200"/>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Clr>
                <a:schemeClr val="dk1"/>
              </a:buClr>
              <a:buSzPts val="3200"/>
              <a:buChar char="•"/>
            </a:pPr>
            <a:r>
              <a:rPr lang="en-US" sz="2400"/>
              <a:t>Algorithm Using MapReduce</a:t>
            </a:r>
            <a:endParaRPr sz="2400"/>
          </a:p>
          <a:p>
            <a:pPr indent="-342900" lvl="0" marL="342900" rtl="0" algn="l">
              <a:lnSpc>
                <a:spcPct val="150000"/>
              </a:lnSpc>
              <a:spcBef>
                <a:spcPts val="640"/>
              </a:spcBef>
              <a:spcAft>
                <a:spcPts val="0"/>
              </a:spcAft>
              <a:buClr>
                <a:schemeClr val="dk1"/>
              </a:buClr>
              <a:buSzPts val="3200"/>
              <a:buChar char="•"/>
            </a:pPr>
            <a:r>
              <a:rPr lang="en-US" sz="2400"/>
              <a:t>Relational-Algebra Operations</a:t>
            </a:r>
            <a:endParaRPr sz="2400"/>
          </a:p>
          <a:p>
            <a:pPr indent="-342900" lvl="0" marL="342900" rtl="0" algn="l">
              <a:lnSpc>
                <a:spcPct val="150000"/>
              </a:lnSpc>
              <a:spcBef>
                <a:spcPts val="640"/>
              </a:spcBef>
              <a:spcAft>
                <a:spcPts val="0"/>
              </a:spcAft>
              <a:buClr>
                <a:schemeClr val="dk1"/>
              </a:buClr>
              <a:buSzPts val="3200"/>
              <a:buChar char="•"/>
            </a:pPr>
            <a:r>
              <a:rPr lang="en-US" sz="2400"/>
              <a:t>Relational-Algebra by MapReduce</a:t>
            </a:r>
            <a:endParaRPr sz="2400"/>
          </a:p>
          <a:p>
            <a:pPr indent="-342900" lvl="0" marL="342900" rtl="0" algn="l">
              <a:lnSpc>
                <a:spcPct val="150000"/>
              </a:lnSpc>
              <a:spcBef>
                <a:spcPts val="640"/>
              </a:spcBef>
              <a:spcAft>
                <a:spcPts val="0"/>
              </a:spcAft>
              <a:buClr>
                <a:schemeClr val="dk1"/>
              </a:buClr>
              <a:buSzPts val="3200"/>
              <a:buChar char="•"/>
            </a:pPr>
            <a:r>
              <a:rPr lang="en-US" sz="2400"/>
              <a:t>Matrix-Vector Multiplication</a:t>
            </a:r>
            <a:endParaRPr sz="2400"/>
          </a:p>
          <a:p>
            <a:pPr indent="-342900" lvl="0" marL="342900" rtl="0" algn="l">
              <a:lnSpc>
                <a:spcPct val="150000"/>
              </a:lnSpc>
              <a:spcBef>
                <a:spcPts val="640"/>
              </a:spcBef>
              <a:spcAft>
                <a:spcPts val="0"/>
              </a:spcAft>
              <a:buClr>
                <a:schemeClr val="dk1"/>
              </a:buClr>
              <a:buSzPts val="3200"/>
              <a:buChar char="•"/>
            </a:pPr>
            <a:r>
              <a:rPr lang="en-US" sz="2400"/>
              <a:t>Matrix-Vector Multiplication by MapReduce</a:t>
            </a:r>
            <a:endParaRPr sz="2400"/>
          </a:p>
          <a:p>
            <a:pPr indent="-342900" lvl="0" marL="342900" rtl="0" algn="l">
              <a:lnSpc>
                <a:spcPct val="150000"/>
              </a:lnSpc>
              <a:spcBef>
                <a:spcPts val="640"/>
              </a:spcBef>
              <a:spcAft>
                <a:spcPts val="0"/>
              </a:spcAft>
              <a:buClr>
                <a:schemeClr val="dk1"/>
              </a:buClr>
              <a:buSzPts val="3200"/>
              <a:buChar char="•"/>
            </a:pPr>
            <a:r>
              <a:rPr lang="en-US" sz="2400"/>
              <a:t>Matrix Multiplication</a:t>
            </a:r>
            <a:endParaRPr sz="2400"/>
          </a:p>
          <a:p>
            <a:pPr indent="-342900" lvl="0" marL="342900" rtl="0" algn="l">
              <a:lnSpc>
                <a:spcPct val="150000"/>
              </a:lnSpc>
              <a:spcBef>
                <a:spcPts val="640"/>
              </a:spcBef>
              <a:spcAft>
                <a:spcPts val="0"/>
              </a:spcAft>
              <a:buClr>
                <a:schemeClr val="dk1"/>
              </a:buClr>
              <a:buSzPts val="3200"/>
              <a:buChar char="•"/>
            </a:pPr>
            <a:r>
              <a:rPr lang="en-US" sz="2400"/>
              <a:t>Matrix Multiplication with one MapReduce</a:t>
            </a:r>
            <a:endParaRPr sz="2400"/>
          </a:p>
          <a:p>
            <a:pPr indent="-139700" lvl="0" marL="342900" rtl="0" algn="l">
              <a:lnSpc>
                <a:spcPct val="150000"/>
              </a:lnSpc>
              <a:spcBef>
                <a:spcPts val="640"/>
              </a:spcBef>
              <a:spcAft>
                <a:spcPts val="0"/>
              </a:spcAft>
              <a:buClr>
                <a:schemeClr val="dk1"/>
              </a:buClr>
              <a:buSzPts val="3200"/>
              <a:buNone/>
            </a:pPr>
            <a:r>
              <a:t/>
            </a:r>
            <a:endParaRPr sz="2400"/>
          </a:p>
        </p:txBody>
      </p:sp>
      <p:sp>
        <p:nvSpPr>
          <p:cNvPr id="613" name="Google Shape;613;p4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6"/>
          <p:cNvSpPr txBox="1"/>
          <p:nvPr>
            <p:ph type="title"/>
          </p:nvPr>
        </p:nvSpPr>
        <p:spPr>
          <a:xfrm>
            <a:off x="990600" y="-26293"/>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Cluster Architecture</a:t>
            </a:r>
            <a:endParaRPr/>
          </a:p>
        </p:txBody>
      </p:sp>
      <p:sp>
        <p:nvSpPr>
          <p:cNvPr id="130" name="Google Shape;130;p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131" name="Google Shape;131;p6"/>
          <p:cNvGrpSpPr/>
          <p:nvPr/>
        </p:nvGrpSpPr>
        <p:grpSpPr>
          <a:xfrm>
            <a:off x="990600" y="3733800"/>
            <a:ext cx="1295400" cy="1828800"/>
            <a:chOff x="912" y="1536"/>
            <a:chExt cx="1488" cy="2160"/>
          </a:xfrm>
        </p:grpSpPr>
        <p:sp>
          <p:nvSpPr>
            <p:cNvPr id="132" name="Google Shape;132;p6"/>
            <p:cNvSpPr/>
            <p:nvPr/>
          </p:nvSpPr>
          <p:spPr>
            <a:xfrm>
              <a:off x="1200" y="2208"/>
              <a:ext cx="912" cy="528"/>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Mem</a:t>
              </a:r>
              <a:endParaRPr b="0" i="0" sz="1400" u="none" cap="none" strike="noStrike">
                <a:solidFill>
                  <a:srgbClr val="000000"/>
                </a:solidFill>
                <a:latin typeface="Arial"/>
                <a:ea typeface="Arial"/>
                <a:cs typeface="Arial"/>
                <a:sym typeface="Arial"/>
              </a:endParaRPr>
            </a:p>
          </p:txBody>
        </p:sp>
        <p:sp>
          <p:nvSpPr>
            <p:cNvPr id="133" name="Google Shape;133;p6"/>
            <p:cNvSpPr/>
            <p:nvPr/>
          </p:nvSpPr>
          <p:spPr>
            <a:xfrm>
              <a:off x="1200" y="2928"/>
              <a:ext cx="960" cy="576"/>
            </a:xfrm>
            <a:prstGeom prst="can">
              <a:avLst>
                <a:gd fmla="val 25000" name="adj"/>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Disk</a:t>
              </a:r>
              <a:endParaRPr b="0" i="0" sz="1400" u="none" cap="none" strike="noStrike">
                <a:solidFill>
                  <a:srgbClr val="000000"/>
                </a:solidFill>
                <a:latin typeface="Arial"/>
                <a:ea typeface="Arial"/>
                <a:cs typeface="Arial"/>
                <a:sym typeface="Arial"/>
              </a:endParaRPr>
            </a:p>
          </p:txBody>
        </p:sp>
        <p:sp>
          <p:nvSpPr>
            <p:cNvPr id="134" name="Google Shape;134;p6"/>
            <p:cNvSpPr/>
            <p:nvPr/>
          </p:nvSpPr>
          <p:spPr>
            <a:xfrm>
              <a:off x="1200" y="1728"/>
              <a:ext cx="912" cy="384"/>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CPU</a:t>
              </a:r>
              <a:endParaRPr b="0" i="0" sz="1400" u="none" cap="none" strike="noStrike">
                <a:solidFill>
                  <a:srgbClr val="000000"/>
                </a:solidFill>
                <a:latin typeface="Arial"/>
                <a:ea typeface="Arial"/>
                <a:cs typeface="Arial"/>
                <a:sym typeface="Arial"/>
              </a:endParaRPr>
            </a:p>
          </p:txBody>
        </p:sp>
        <p:sp>
          <p:nvSpPr>
            <p:cNvPr id="135" name="Google Shape;135;p6"/>
            <p:cNvSpPr/>
            <p:nvPr/>
          </p:nvSpPr>
          <p:spPr>
            <a:xfrm>
              <a:off x="912" y="1536"/>
              <a:ext cx="1488" cy="216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6" name="Google Shape;136;p6"/>
          <p:cNvGrpSpPr/>
          <p:nvPr/>
        </p:nvGrpSpPr>
        <p:grpSpPr>
          <a:xfrm>
            <a:off x="3276600" y="3733800"/>
            <a:ext cx="1295400" cy="1828800"/>
            <a:chOff x="912" y="1536"/>
            <a:chExt cx="1488" cy="2160"/>
          </a:xfrm>
        </p:grpSpPr>
        <p:sp>
          <p:nvSpPr>
            <p:cNvPr id="137" name="Google Shape;137;p6"/>
            <p:cNvSpPr/>
            <p:nvPr/>
          </p:nvSpPr>
          <p:spPr>
            <a:xfrm>
              <a:off x="1200" y="2208"/>
              <a:ext cx="912" cy="528"/>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Mem</a:t>
              </a:r>
              <a:endParaRPr b="0" i="0" sz="1400" u="none" cap="none" strike="noStrike">
                <a:solidFill>
                  <a:srgbClr val="000000"/>
                </a:solidFill>
                <a:latin typeface="Arial"/>
                <a:ea typeface="Arial"/>
                <a:cs typeface="Arial"/>
                <a:sym typeface="Arial"/>
              </a:endParaRPr>
            </a:p>
          </p:txBody>
        </p:sp>
        <p:sp>
          <p:nvSpPr>
            <p:cNvPr id="138" name="Google Shape;138;p6"/>
            <p:cNvSpPr/>
            <p:nvPr/>
          </p:nvSpPr>
          <p:spPr>
            <a:xfrm>
              <a:off x="1200" y="2928"/>
              <a:ext cx="960" cy="576"/>
            </a:xfrm>
            <a:prstGeom prst="can">
              <a:avLst>
                <a:gd fmla="val 25000" name="adj"/>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Disk</a:t>
              </a:r>
              <a:endParaRPr b="0" i="0" sz="1400" u="none" cap="none" strike="noStrike">
                <a:solidFill>
                  <a:srgbClr val="000000"/>
                </a:solidFill>
                <a:latin typeface="Arial"/>
                <a:ea typeface="Arial"/>
                <a:cs typeface="Arial"/>
                <a:sym typeface="Arial"/>
              </a:endParaRPr>
            </a:p>
          </p:txBody>
        </p:sp>
        <p:sp>
          <p:nvSpPr>
            <p:cNvPr id="139" name="Google Shape;139;p6"/>
            <p:cNvSpPr/>
            <p:nvPr/>
          </p:nvSpPr>
          <p:spPr>
            <a:xfrm>
              <a:off x="1200" y="1728"/>
              <a:ext cx="912" cy="384"/>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CPU</a:t>
              </a:r>
              <a:endParaRPr b="0" i="0" sz="1400" u="none" cap="none" strike="noStrike">
                <a:solidFill>
                  <a:srgbClr val="000000"/>
                </a:solidFill>
                <a:latin typeface="Arial"/>
                <a:ea typeface="Arial"/>
                <a:cs typeface="Arial"/>
                <a:sym typeface="Arial"/>
              </a:endParaRPr>
            </a:p>
          </p:txBody>
        </p:sp>
        <p:sp>
          <p:nvSpPr>
            <p:cNvPr id="140" name="Google Shape;140;p6"/>
            <p:cNvSpPr/>
            <p:nvPr/>
          </p:nvSpPr>
          <p:spPr>
            <a:xfrm>
              <a:off x="912" y="1536"/>
              <a:ext cx="1488" cy="216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1" name="Google Shape;141;p6"/>
          <p:cNvSpPr txBox="1"/>
          <p:nvPr/>
        </p:nvSpPr>
        <p:spPr>
          <a:xfrm>
            <a:off x="2438400" y="4267200"/>
            <a:ext cx="557213" cy="519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142" name="Google Shape;142;p6"/>
          <p:cNvSpPr/>
          <p:nvPr/>
        </p:nvSpPr>
        <p:spPr>
          <a:xfrm>
            <a:off x="1981200" y="2819400"/>
            <a:ext cx="15240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Switch</a:t>
            </a:r>
            <a:endParaRPr b="0" i="0" sz="1400" u="none" cap="none" strike="noStrike">
              <a:solidFill>
                <a:srgbClr val="000000"/>
              </a:solidFill>
              <a:latin typeface="Arial"/>
              <a:ea typeface="Arial"/>
              <a:cs typeface="Arial"/>
              <a:sym typeface="Arial"/>
            </a:endParaRPr>
          </a:p>
        </p:txBody>
      </p:sp>
      <p:cxnSp>
        <p:nvCxnSpPr>
          <p:cNvPr id="143" name="Google Shape;143;p6"/>
          <p:cNvCxnSpPr/>
          <p:nvPr/>
        </p:nvCxnSpPr>
        <p:spPr>
          <a:xfrm flipH="1">
            <a:off x="1600200" y="3124200"/>
            <a:ext cx="685800" cy="609600"/>
          </a:xfrm>
          <a:prstGeom prst="straightConnector1">
            <a:avLst/>
          </a:prstGeom>
          <a:noFill/>
          <a:ln cap="flat" cmpd="sng" w="9525">
            <a:solidFill>
              <a:schemeClr val="dk1"/>
            </a:solidFill>
            <a:prstDash val="solid"/>
            <a:round/>
            <a:headEnd len="sm" w="sm" type="none"/>
            <a:tailEnd len="sm" w="sm" type="none"/>
          </a:ln>
        </p:spPr>
      </p:cxnSp>
      <p:cxnSp>
        <p:nvCxnSpPr>
          <p:cNvPr id="144" name="Google Shape;144;p6"/>
          <p:cNvCxnSpPr/>
          <p:nvPr/>
        </p:nvCxnSpPr>
        <p:spPr>
          <a:xfrm>
            <a:off x="3048000" y="3124200"/>
            <a:ext cx="762000" cy="609600"/>
          </a:xfrm>
          <a:prstGeom prst="straightConnector1">
            <a:avLst/>
          </a:prstGeom>
          <a:noFill/>
          <a:ln cap="flat" cmpd="sng" w="9525">
            <a:solidFill>
              <a:schemeClr val="dk1"/>
            </a:solidFill>
            <a:prstDash val="solid"/>
            <a:round/>
            <a:headEnd len="sm" w="sm" type="none"/>
            <a:tailEnd len="sm" w="sm" type="none"/>
          </a:ln>
        </p:spPr>
      </p:cxnSp>
      <p:sp>
        <p:nvSpPr>
          <p:cNvPr id="145" name="Google Shape;145;p6"/>
          <p:cNvSpPr txBox="1"/>
          <p:nvPr/>
        </p:nvSpPr>
        <p:spPr>
          <a:xfrm>
            <a:off x="914400" y="5715000"/>
            <a:ext cx="3864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Each rack contains 1</a:t>
            </a:r>
            <a:r>
              <a:rPr lang="en-US" sz="1800">
                <a:solidFill>
                  <a:schemeClr val="dk1"/>
                </a:solidFill>
                <a:latin typeface="Calibri"/>
                <a:ea typeface="Calibri"/>
                <a:cs typeface="Calibri"/>
                <a:sym typeface="Calibri"/>
              </a:rPr>
              <a:t>000 nodes</a:t>
            </a:r>
            <a:endParaRPr b="0" i="0" sz="1400" u="none" cap="none" strike="noStrike">
              <a:solidFill>
                <a:srgbClr val="000000"/>
              </a:solidFill>
              <a:latin typeface="Arial"/>
              <a:ea typeface="Arial"/>
              <a:cs typeface="Arial"/>
              <a:sym typeface="Arial"/>
            </a:endParaRPr>
          </a:p>
        </p:txBody>
      </p:sp>
      <p:grpSp>
        <p:nvGrpSpPr>
          <p:cNvPr id="146" name="Google Shape;146;p6"/>
          <p:cNvGrpSpPr/>
          <p:nvPr/>
        </p:nvGrpSpPr>
        <p:grpSpPr>
          <a:xfrm>
            <a:off x="4953000" y="3733800"/>
            <a:ext cx="1295400" cy="1828800"/>
            <a:chOff x="912" y="1536"/>
            <a:chExt cx="1488" cy="2160"/>
          </a:xfrm>
        </p:grpSpPr>
        <p:sp>
          <p:nvSpPr>
            <p:cNvPr id="147" name="Google Shape;147;p6"/>
            <p:cNvSpPr/>
            <p:nvPr/>
          </p:nvSpPr>
          <p:spPr>
            <a:xfrm>
              <a:off x="1200" y="2208"/>
              <a:ext cx="912" cy="528"/>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Mem</a:t>
              </a:r>
              <a:endParaRPr b="0" i="0" sz="1400" u="none" cap="none" strike="noStrike">
                <a:solidFill>
                  <a:srgbClr val="000000"/>
                </a:solidFill>
                <a:latin typeface="Arial"/>
                <a:ea typeface="Arial"/>
                <a:cs typeface="Arial"/>
                <a:sym typeface="Arial"/>
              </a:endParaRPr>
            </a:p>
          </p:txBody>
        </p:sp>
        <p:sp>
          <p:nvSpPr>
            <p:cNvPr id="148" name="Google Shape;148;p6"/>
            <p:cNvSpPr/>
            <p:nvPr/>
          </p:nvSpPr>
          <p:spPr>
            <a:xfrm>
              <a:off x="1200" y="2928"/>
              <a:ext cx="960" cy="576"/>
            </a:xfrm>
            <a:prstGeom prst="can">
              <a:avLst>
                <a:gd fmla="val 25000" name="adj"/>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Disk</a:t>
              </a:r>
              <a:endParaRPr b="0" i="0" sz="1400" u="none" cap="none" strike="noStrike">
                <a:solidFill>
                  <a:srgbClr val="000000"/>
                </a:solidFill>
                <a:latin typeface="Arial"/>
                <a:ea typeface="Arial"/>
                <a:cs typeface="Arial"/>
                <a:sym typeface="Arial"/>
              </a:endParaRPr>
            </a:p>
          </p:txBody>
        </p:sp>
        <p:sp>
          <p:nvSpPr>
            <p:cNvPr id="149" name="Google Shape;149;p6"/>
            <p:cNvSpPr/>
            <p:nvPr/>
          </p:nvSpPr>
          <p:spPr>
            <a:xfrm>
              <a:off x="1200" y="1728"/>
              <a:ext cx="912" cy="384"/>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CPU</a:t>
              </a:r>
              <a:endParaRPr b="0" i="0" sz="1400" u="none" cap="none" strike="noStrike">
                <a:solidFill>
                  <a:srgbClr val="000000"/>
                </a:solidFill>
                <a:latin typeface="Arial"/>
                <a:ea typeface="Arial"/>
                <a:cs typeface="Arial"/>
                <a:sym typeface="Arial"/>
              </a:endParaRPr>
            </a:p>
          </p:txBody>
        </p:sp>
        <p:sp>
          <p:nvSpPr>
            <p:cNvPr id="150" name="Google Shape;150;p6"/>
            <p:cNvSpPr/>
            <p:nvPr/>
          </p:nvSpPr>
          <p:spPr>
            <a:xfrm>
              <a:off x="912" y="1536"/>
              <a:ext cx="1488" cy="216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1" name="Google Shape;151;p6"/>
          <p:cNvGrpSpPr/>
          <p:nvPr/>
        </p:nvGrpSpPr>
        <p:grpSpPr>
          <a:xfrm>
            <a:off x="7239000" y="3733800"/>
            <a:ext cx="1295400" cy="1828800"/>
            <a:chOff x="912" y="1536"/>
            <a:chExt cx="1488" cy="2160"/>
          </a:xfrm>
        </p:grpSpPr>
        <p:sp>
          <p:nvSpPr>
            <p:cNvPr id="152" name="Google Shape;152;p6"/>
            <p:cNvSpPr/>
            <p:nvPr/>
          </p:nvSpPr>
          <p:spPr>
            <a:xfrm>
              <a:off x="1200" y="2208"/>
              <a:ext cx="912" cy="528"/>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Mem</a:t>
              </a:r>
              <a:endParaRPr b="0" i="0" sz="1400" u="none" cap="none" strike="noStrike">
                <a:solidFill>
                  <a:srgbClr val="000000"/>
                </a:solidFill>
                <a:latin typeface="Arial"/>
                <a:ea typeface="Arial"/>
                <a:cs typeface="Arial"/>
                <a:sym typeface="Arial"/>
              </a:endParaRPr>
            </a:p>
          </p:txBody>
        </p:sp>
        <p:sp>
          <p:nvSpPr>
            <p:cNvPr id="153" name="Google Shape;153;p6"/>
            <p:cNvSpPr/>
            <p:nvPr/>
          </p:nvSpPr>
          <p:spPr>
            <a:xfrm>
              <a:off x="1200" y="2928"/>
              <a:ext cx="960" cy="576"/>
            </a:xfrm>
            <a:prstGeom prst="can">
              <a:avLst>
                <a:gd fmla="val 25000" name="adj"/>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Disk</a:t>
              </a:r>
              <a:endParaRPr b="0" i="0" sz="1400" u="none" cap="none" strike="noStrike">
                <a:solidFill>
                  <a:srgbClr val="000000"/>
                </a:solidFill>
                <a:latin typeface="Arial"/>
                <a:ea typeface="Arial"/>
                <a:cs typeface="Arial"/>
                <a:sym typeface="Arial"/>
              </a:endParaRPr>
            </a:p>
          </p:txBody>
        </p:sp>
        <p:sp>
          <p:nvSpPr>
            <p:cNvPr id="154" name="Google Shape;154;p6"/>
            <p:cNvSpPr/>
            <p:nvPr/>
          </p:nvSpPr>
          <p:spPr>
            <a:xfrm>
              <a:off x="1200" y="1728"/>
              <a:ext cx="912" cy="384"/>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CPU</a:t>
              </a:r>
              <a:endParaRPr b="0" i="0" sz="1400" u="none" cap="none" strike="noStrike">
                <a:solidFill>
                  <a:srgbClr val="000000"/>
                </a:solidFill>
                <a:latin typeface="Arial"/>
                <a:ea typeface="Arial"/>
                <a:cs typeface="Arial"/>
                <a:sym typeface="Arial"/>
              </a:endParaRPr>
            </a:p>
          </p:txBody>
        </p:sp>
        <p:sp>
          <p:nvSpPr>
            <p:cNvPr id="155" name="Google Shape;155;p6"/>
            <p:cNvSpPr/>
            <p:nvPr/>
          </p:nvSpPr>
          <p:spPr>
            <a:xfrm>
              <a:off x="912" y="1536"/>
              <a:ext cx="1488" cy="216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6" name="Google Shape;156;p6"/>
          <p:cNvSpPr txBox="1"/>
          <p:nvPr/>
        </p:nvSpPr>
        <p:spPr>
          <a:xfrm>
            <a:off x="6400800" y="4267200"/>
            <a:ext cx="557213" cy="519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157" name="Google Shape;157;p6"/>
          <p:cNvSpPr/>
          <p:nvPr/>
        </p:nvSpPr>
        <p:spPr>
          <a:xfrm>
            <a:off x="5943600" y="2819400"/>
            <a:ext cx="15240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Switch</a:t>
            </a:r>
            <a:endParaRPr b="0" i="0" sz="1400" u="none" cap="none" strike="noStrike">
              <a:solidFill>
                <a:srgbClr val="000000"/>
              </a:solidFill>
              <a:latin typeface="Arial"/>
              <a:ea typeface="Arial"/>
              <a:cs typeface="Arial"/>
              <a:sym typeface="Arial"/>
            </a:endParaRPr>
          </a:p>
        </p:txBody>
      </p:sp>
      <p:cxnSp>
        <p:nvCxnSpPr>
          <p:cNvPr id="158" name="Google Shape;158;p6"/>
          <p:cNvCxnSpPr/>
          <p:nvPr/>
        </p:nvCxnSpPr>
        <p:spPr>
          <a:xfrm flipH="1">
            <a:off x="5562600" y="3124200"/>
            <a:ext cx="685800" cy="609600"/>
          </a:xfrm>
          <a:prstGeom prst="straightConnector1">
            <a:avLst/>
          </a:prstGeom>
          <a:noFill/>
          <a:ln cap="flat" cmpd="sng" w="9525">
            <a:solidFill>
              <a:schemeClr val="dk1"/>
            </a:solidFill>
            <a:prstDash val="solid"/>
            <a:round/>
            <a:headEnd len="sm" w="sm" type="none"/>
            <a:tailEnd len="sm" w="sm" type="none"/>
          </a:ln>
        </p:spPr>
      </p:cxnSp>
      <p:cxnSp>
        <p:nvCxnSpPr>
          <p:cNvPr id="159" name="Google Shape;159;p6"/>
          <p:cNvCxnSpPr/>
          <p:nvPr/>
        </p:nvCxnSpPr>
        <p:spPr>
          <a:xfrm>
            <a:off x="7010400" y="3124200"/>
            <a:ext cx="762000" cy="609600"/>
          </a:xfrm>
          <a:prstGeom prst="straightConnector1">
            <a:avLst/>
          </a:prstGeom>
          <a:noFill/>
          <a:ln cap="flat" cmpd="sng" w="9525">
            <a:solidFill>
              <a:schemeClr val="dk1"/>
            </a:solidFill>
            <a:prstDash val="solid"/>
            <a:round/>
            <a:headEnd len="sm" w="sm" type="none"/>
            <a:tailEnd len="sm" w="sm" type="none"/>
          </a:ln>
        </p:spPr>
      </p:cxnSp>
      <p:sp>
        <p:nvSpPr>
          <p:cNvPr id="160" name="Google Shape;160;p6"/>
          <p:cNvSpPr/>
          <p:nvPr/>
        </p:nvSpPr>
        <p:spPr>
          <a:xfrm>
            <a:off x="3886200" y="1905000"/>
            <a:ext cx="15240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Switch</a:t>
            </a:r>
            <a:endParaRPr b="0" i="0" sz="1400" u="none" cap="none" strike="noStrike">
              <a:solidFill>
                <a:srgbClr val="000000"/>
              </a:solidFill>
              <a:latin typeface="Arial"/>
              <a:ea typeface="Arial"/>
              <a:cs typeface="Arial"/>
              <a:sym typeface="Arial"/>
            </a:endParaRPr>
          </a:p>
        </p:txBody>
      </p:sp>
      <p:cxnSp>
        <p:nvCxnSpPr>
          <p:cNvPr id="161" name="Google Shape;161;p6"/>
          <p:cNvCxnSpPr/>
          <p:nvPr/>
        </p:nvCxnSpPr>
        <p:spPr>
          <a:xfrm flipH="1" rot="10800000">
            <a:off x="2667000" y="2209800"/>
            <a:ext cx="1371600" cy="609600"/>
          </a:xfrm>
          <a:prstGeom prst="straightConnector1">
            <a:avLst/>
          </a:prstGeom>
          <a:noFill/>
          <a:ln cap="flat" cmpd="sng" w="9525">
            <a:solidFill>
              <a:schemeClr val="dk1"/>
            </a:solidFill>
            <a:prstDash val="solid"/>
            <a:round/>
            <a:headEnd len="sm" w="sm" type="none"/>
            <a:tailEnd len="sm" w="sm" type="none"/>
          </a:ln>
        </p:spPr>
      </p:cxnSp>
      <p:cxnSp>
        <p:nvCxnSpPr>
          <p:cNvPr id="162" name="Google Shape;162;p6"/>
          <p:cNvCxnSpPr/>
          <p:nvPr/>
        </p:nvCxnSpPr>
        <p:spPr>
          <a:xfrm>
            <a:off x="5105400" y="2209800"/>
            <a:ext cx="1447800" cy="609600"/>
          </a:xfrm>
          <a:prstGeom prst="straightConnector1">
            <a:avLst/>
          </a:prstGeom>
          <a:noFill/>
          <a:ln cap="flat" cmpd="sng" w="9525">
            <a:solidFill>
              <a:schemeClr val="dk1"/>
            </a:solidFill>
            <a:prstDash val="solid"/>
            <a:round/>
            <a:headEnd len="sm" w="sm" type="none"/>
            <a:tailEnd len="sm" w="sm" type="none"/>
          </a:ln>
        </p:spPr>
      </p:cxnSp>
      <p:sp>
        <p:nvSpPr>
          <p:cNvPr id="163" name="Google Shape;163;p6"/>
          <p:cNvSpPr txBox="1"/>
          <p:nvPr/>
        </p:nvSpPr>
        <p:spPr>
          <a:xfrm>
            <a:off x="533400" y="1828800"/>
            <a:ext cx="2182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25f6b2d6901_0_0"/>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20" name="Google Shape;620;g25f6b2d6901_0_0"/>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621" name="Google Shape;621;g25f6b2d6901_0_0"/>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622" name="Google Shape;622;g25f6b2d6901_0_0"/>
          <p:cNvPicPr preferRelativeResize="0"/>
          <p:nvPr/>
        </p:nvPicPr>
        <p:blipFill rotWithShape="1">
          <a:blip r:embed="rId3">
            <a:alphaModFix/>
          </a:blip>
          <a:srcRect b="11668" l="6354" r="8582" t="0"/>
          <a:stretch/>
        </p:blipFill>
        <p:spPr>
          <a:xfrm>
            <a:off x="917575" y="802375"/>
            <a:ext cx="7778400" cy="5169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25f6b2d6901_0_8"/>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29" name="Google Shape;629;g25f6b2d6901_0_8"/>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630" name="Google Shape;630;g25f6b2d6901_0_8"/>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631" name="Google Shape;631;g25f6b2d6901_0_8"/>
          <p:cNvPicPr preferRelativeResize="0"/>
          <p:nvPr/>
        </p:nvPicPr>
        <p:blipFill rotWithShape="1">
          <a:blip r:embed="rId3">
            <a:alphaModFix/>
          </a:blip>
          <a:srcRect b="13419" l="7883" r="13364" t="0"/>
          <a:stretch/>
        </p:blipFill>
        <p:spPr>
          <a:xfrm>
            <a:off x="1114425" y="1015625"/>
            <a:ext cx="7200900" cy="44512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g25f6b2d6901_0_16"/>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38" name="Google Shape;638;g25f6b2d6901_0_16"/>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639" name="Google Shape;639;g25f6b2d6901_0_16"/>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640" name="Google Shape;640;g25f6b2d6901_0_16"/>
          <p:cNvPicPr preferRelativeResize="0"/>
          <p:nvPr/>
        </p:nvPicPr>
        <p:blipFill rotWithShape="1">
          <a:blip r:embed="rId3">
            <a:alphaModFix/>
          </a:blip>
          <a:srcRect b="31976" l="1690" r="1709" t="6895"/>
          <a:stretch/>
        </p:blipFill>
        <p:spPr>
          <a:xfrm>
            <a:off x="154325" y="1212875"/>
            <a:ext cx="8833475" cy="4355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g25f6b2d6901_0_24"/>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47" name="Google Shape;647;g25f6b2d6901_0_24"/>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648" name="Google Shape;648;g25f6b2d6901_0_24"/>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649" name="Google Shape;649;g25f6b2d6901_0_24"/>
          <p:cNvPicPr preferRelativeResize="0"/>
          <p:nvPr/>
        </p:nvPicPr>
        <p:blipFill rotWithShape="1">
          <a:blip r:embed="rId3">
            <a:alphaModFix/>
          </a:blip>
          <a:srcRect b="5777" l="3647" r="6504" t="21085"/>
          <a:stretch/>
        </p:blipFill>
        <p:spPr>
          <a:xfrm>
            <a:off x="759300" y="1291450"/>
            <a:ext cx="8216125" cy="37601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25f6b2d6901_0_32"/>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56" name="Google Shape;656;g25f6b2d6901_0_32"/>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657" name="Google Shape;657;g25f6b2d6901_0_32"/>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658" name="Google Shape;658;g25f6b2d6901_0_32"/>
          <p:cNvPicPr preferRelativeResize="0"/>
          <p:nvPr/>
        </p:nvPicPr>
        <p:blipFill rotWithShape="1">
          <a:blip r:embed="rId3">
            <a:alphaModFix/>
          </a:blip>
          <a:srcRect b="10344" l="0" r="1671" t="19993"/>
          <a:stretch/>
        </p:blipFill>
        <p:spPr>
          <a:xfrm>
            <a:off x="274525" y="1942450"/>
            <a:ext cx="8594951" cy="35814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g25f6b2d6901_0_40"/>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65" name="Google Shape;665;g25f6b2d6901_0_40"/>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666" name="Google Shape;666;g25f6b2d6901_0_40"/>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667" name="Google Shape;667;g25f6b2d6901_0_40"/>
          <p:cNvPicPr preferRelativeResize="0"/>
          <p:nvPr/>
        </p:nvPicPr>
        <p:blipFill rotWithShape="1">
          <a:blip r:embed="rId3">
            <a:alphaModFix/>
          </a:blip>
          <a:srcRect b="28049" l="0" r="9999" t="7542"/>
          <a:stretch/>
        </p:blipFill>
        <p:spPr>
          <a:xfrm>
            <a:off x="628550" y="1426150"/>
            <a:ext cx="8229600" cy="33111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g25f6b2d6901_0_48"/>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74" name="Google Shape;674;g25f6b2d6901_0_48"/>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675" name="Google Shape;675;g25f6b2d6901_0_48"/>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676" name="Google Shape;676;g25f6b2d6901_0_48"/>
          <p:cNvPicPr preferRelativeResize="0"/>
          <p:nvPr/>
        </p:nvPicPr>
        <p:blipFill rotWithShape="1">
          <a:blip r:embed="rId3">
            <a:alphaModFix/>
          </a:blip>
          <a:srcRect b="-34468" l="7951" r="9994" t="9265"/>
          <a:stretch/>
        </p:blipFill>
        <p:spPr>
          <a:xfrm>
            <a:off x="726775" y="1212875"/>
            <a:ext cx="7502823" cy="4786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51"/>
          <p:cNvSpPr txBox="1"/>
          <p:nvPr>
            <p:ph type="title"/>
          </p:nvPr>
        </p:nvSpPr>
        <p:spPr>
          <a:xfrm>
            <a:off x="656366" y="-199241"/>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Libre Franklin"/>
              <a:buNone/>
            </a:pPr>
            <a:r>
              <a:rPr b="1" lang="en-US" sz="4100">
                <a:solidFill>
                  <a:srgbClr val="FF0000"/>
                </a:solidFill>
              </a:rPr>
              <a:t>Selection using MapReduce</a:t>
            </a:r>
            <a:endParaRPr b="1" sz="4100">
              <a:solidFill>
                <a:srgbClr val="FF0000"/>
              </a:solidFill>
            </a:endParaRPr>
          </a:p>
        </p:txBody>
      </p:sp>
      <p:sp>
        <p:nvSpPr>
          <p:cNvPr id="682" name="Google Shape;682;p51"/>
          <p:cNvSpPr txBox="1"/>
          <p:nvPr>
            <p:ph idx="1" type="body"/>
          </p:nvPr>
        </p:nvSpPr>
        <p:spPr>
          <a:xfrm>
            <a:off x="656366" y="986212"/>
            <a:ext cx="8229600" cy="4883400"/>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Clr>
                <a:schemeClr val="dk1"/>
              </a:buClr>
              <a:buSzPts val="3200"/>
              <a:buChar char="•"/>
            </a:pPr>
            <a:r>
              <a:rPr lang="en-US"/>
              <a:t>Apply a condition </a:t>
            </a:r>
            <a:r>
              <a:rPr i="1" lang="en-US">
                <a:solidFill>
                  <a:srgbClr val="FF0000"/>
                </a:solidFill>
              </a:rPr>
              <a:t>C</a:t>
            </a:r>
            <a:r>
              <a:rPr lang="en-US"/>
              <a:t> to each tuple in the relation and produce as output only those tuples that satisfy </a:t>
            </a:r>
            <a:r>
              <a:rPr i="1" lang="en-US"/>
              <a:t>C</a:t>
            </a:r>
            <a:r>
              <a:rPr lang="en-US"/>
              <a:t>. The result of this selection is denoted </a:t>
            </a:r>
            <a:r>
              <a:rPr lang="en-US" sz="1500">
                <a:solidFill>
                  <a:srgbClr val="040C28"/>
                </a:solidFill>
                <a:highlight>
                  <a:srgbClr val="D3E3FD"/>
                </a:highlight>
                <a:latin typeface="Arial"/>
                <a:ea typeface="Arial"/>
                <a:cs typeface="Arial"/>
                <a:sym typeface="Arial"/>
              </a:rPr>
              <a:t>sigma </a:t>
            </a:r>
            <a:r>
              <a:rPr lang="en-US"/>
              <a:t>σ</a:t>
            </a:r>
            <a:r>
              <a:rPr baseline="-25000" lang="en-US"/>
              <a:t>C</a:t>
            </a:r>
            <a:r>
              <a:rPr lang="en-US"/>
              <a:t>(R).</a:t>
            </a:r>
            <a:endParaRPr/>
          </a:p>
        </p:txBody>
      </p:sp>
      <p:sp>
        <p:nvSpPr>
          <p:cNvPr id="683" name="Google Shape;683;p5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684" name="Google Shape;684;p51"/>
          <p:cNvGraphicFramePr/>
          <p:nvPr/>
        </p:nvGraphicFramePr>
        <p:xfrm>
          <a:off x="1732866" y="2878871"/>
          <a:ext cx="3000000" cy="3000000"/>
        </p:xfrm>
        <a:graphic>
          <a:graphicData uri="http://schemas.openxmlformats.org/drawingml/2006/table">
            <a:tbl>
              <a:tblPr bandRow="1" firstRow="1">
                <a:noFill/>
                <a:tableStyleId>{49B79D3B-2A44-4458-BCDE-6A2147C118AB}</a:tableStyleId>
              </a:tblPr>
              <a:tblGrid>
                <a:gridCol w="1519150"/>
                <a:gridCol w="1519150"/>
                <a:gridCol w="1519150"/>
                <a:gridCol w="1519150"/>
              </a:tblGrid>
              <a:tr h="289550">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sID</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Name</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Grade</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Class</a:t>
                      </a:r>
                      <a:endParaRPr sz="1800" u="none" cap="none" strike="noStrike"/>
                    </a:p>
                  </a:txBody>
                  <a:tcPr marT="45725" marB="45725" marR="91450" marL="91450"/>
                </a:tc>
              </a:tr>
              <a:tr h="289550">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S01</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Adem</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5</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C</a:t>
                      </a:r>
                      <a:endParaRPr sz="1800" u="none" cap="none" strike="noStrike"/>
                    </a:p>
                  </a:txBody>
                  <a:tcPr marT="45725" marB="45725" marR="91450" marL="91450"/>
                </a:tc>
              </a:tr>
              <a:tr h="289550">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S02</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Bob</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4</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A</a:t>
                      </a:r>
                      <a:endParaRPr sz="1800" u="none" cap="none" strike="noStrike"/>
                    </a:p>
                  </a:txBody>
                  <a:tcPr marT="45725" marB="45725" marR="91450" marL="91450"/>
                </a:tc>
              </a:tr>
              <a:tr h="289550">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S03</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Cathy</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6</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B</a:t>
                      </a:r>
                      <a:endParaRPr sz="1800" u="none" cap="none" strike="noStrike"/>
                    </a:p>
                  </a:txBody>
                  <a:tcPr marT="45725" marB="45725" marR="91450" marL="91450"/>
                </a:tc>
              </a:tr>
              <a:tr h="289550">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S04</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Dave</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5</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B</a:t>
                      </a:r>
                      <a:endParaRPr sz="1800" u="none" cap="none" strike="noStrike"/>
                    </a:p>
                  </a:txBody>
                  <a:tcPr marT="45725" marB="45725" marR="91450" marL="91450"/>
                </a:tc>
              </a:tr>
            </a:tbl>
          </a:graphicData>
        </a:graphic>
      </p:graphicFrame>
      <p:sp>
        <p:nvSpPr>
          <p:cNvPr id="685" name="Google Shape;685;p51"/>
          <p:cNvSpPr txBox="1"/>
          <p:nvPr/>
        </p:nvSpPr>
        <p:spPr>
          <a:xfrm>
            <a:off x="1971551" y="2472112"/>
            <a:ext cx="95410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Student</a:t>
            </a:r>
            <a:endParaRPr b="1" i="0" sz="1800" u="none" cap="none" strike="noStrike">
              <a:solidFill>
                <a:srgbClr val="FF0000"/>
              </a:solidFill>
              <a:latin typeface="Calibri"/>
              <a:ea typeface="Calibri"/>
              <a:cs typeface="Calibri"/>
              <a:sym typeface="Calibri"/>
            </a:endParaRPr>
          </a:p>
        </p:txBody>
      </p:sp>
      <p:sp>
        <p:nvSpPr>
          <p:cNvPr id="686" name="Google Shape;686;p51"/>
          <p:cNvSpPr/>
          <p:nvPr/>
        </p:nvSpPr>
        <p:spPr>
          <a:xfrm>
            <a:off x="1233838" y="4843019"/>
            <a:ext cx="4572000" cy="338554"/>
          </a:xfrm>
          <a:prstGeom prst="rect">
            <a:avLst/>
          </a:prstGeom>
          <a:noFill/>
          <a:ln>
            <a:noFill/>
          </a:ln>
        </p:spPr>
        <p:txBody>
          <a:bodyPr anchorCtr="0" anchor="t" bIns="45700" lIns="91425" spcFirstLastPara="1" rIns="91425" wrap="square" tIns="45700">
            <a:spAutoFit/>
          </a:bodyPr>
          <a:lstStyle/>
          <a:p>
            <a:pPr indent="0" lvl="1" marL="457200" marR="0" rtl="0" algn="l">
              <a:lnSpc>
                <a:spcPct val="80000"/>
              </a:lnSpc>
              <a:spcBef>
                <a:spcPts val="0"/>
              </a:spcBef>
              <a:spcAft>
                <a:spcPts val="0"/>
              </a:spcAft>
              <a:buClr>
                <a:srgbClr val="000000"/>
              </a:buClr>
              <a:buSzPts val="2000"/>
              <a:buFont typeface="Arial"/>
              <a:buNone/>
            </a:pPr>
            <a:r>
              <a:rPr b="1" i="0" lang="en-US" sz="2000" u="none" cap="none" strike="noStrike">
                <a:solidFill>
                  <a:srgbClr val="FF0000"/>
                </a:solidFill>
                <a:latin typeface="Calibri"/>
                <a:ea typeface="Calibri"/>
                <a:cs typeface="Calibri"/>
                <a:sym typeface="Calibri"/>
              </a:rPr>
              <a:t>Result = </a:t>
            </a:r>
            <a:r>
              <a:rPr lang="en-US" sz="1800">
                <a:solidFill>
                  <a:srgbClr val="1F1F1F"/>
                </a:solidFill>
                <a:highlight>
                  <a:srgbClr val="FFFFFF"/>
                </a:highlight>
              </a:rPr>
              <a:t>Delta</a:t>
            </a:r>
            <a:r>
              <a:rPr lang="en-US" sz="2400">
                <a:solidFill>
                  <a:srgbClr val="1F1F1F"/>
                </a:solidFill>
                <a:highlight>
                  <a:srgbClr val="FFFFFF"/>
                </a:highlight>
              </a:rPr>
              <a:t> </a:t>
            </a:r>
            <a:r>
              <a:rPr b="1" i="0" lang="en-US" sz="2000" u="none" cap="none" strike="noStrike">
                <a:solidFill>
                  <a:srgbClr val="FF0000"/>
                </a:solidFill>
                <a:latin typeface="PMingLiu"/>
                <a:ea typeface="PMingLiu"/>
                <a:cs typeface="PMingLiu"/>
                <a:sym typeface="PMingLiu"/>
              </a:rPr>
              <a:t>δ</a:t>
            </a:r>
            <a:r>
              <a:rPr b="1" baseline="-25000" i="0" lang="en-US" sz="2000" u="none" cap="none" strike="noStrike">
                <a:solidFill>
                  <a:srgbClr val="FF0000"/>
                </a:solidFill>
                <a:latin typeface="Calibri"/>
                <a:ea typeface="Calibri"/>
                <a:cs typeface="Calibri"/>
                <a:sym typeface="Calibri"/>
              </a:rPr>
              <a:t>Grade &gt;5 </a:t>
            </a:r>
            <a:r>
              <a:rPr b="1" i="0" lang="en-US" sz="2000" u="none" cap="none" strike="noStrike">
                <a:solidFill>
                  <a:srgbClr val="FF0000"/>
                </a:solidFill>
                <a:latin typeface="Calibri"/>
                <a:ea typeface="Calibri"/>
                <a:cs typeface="Calibri"/>
                <a:sym typeface="Calibri"/>
              </a:rPr>
              <a:t> (Students)</a:t>
            </a:r>
            <a:endParaRPr b="1" i="0" sz="1400" u="none" cap="none" strike="noStrike">
              <a:solidFill>
                <a:srgbClr val="FF0000"/>
              </a:solidFill>
              <a:latin typeface="Arial"/>
              <a:ea typeface="Arial"/>
              <a:cs typeface="Arial"/>
              <a:sym typeface="Arial"/>
            </a:endParaRPr>
          </a:p>
        </p:txBody>
      </p:sp>
      <p:graphicFrame>
        <p:nvGraphicFramePr>
          <p:cNvPr id="687" name="Google Shape;687;p51"/>
          <p:cNvGraphicFramePr/>
          <p:nvPr/>
        </p:nvGraphicFramePr>
        <p:xfrm>
          <a:off x="1713466" y="5263327"/>
          <a:ext cx="3000000" cy="3000000"/>
        </p:xfrm>
        <a:graphic>
          <a:graphicData uri="http://schemas.openxmlformats.org/drawingml/2006/table">
            <a:tbl>
              <a:tblPr bandRow="1" firstRow="1">
                <a:noFill/>
                <a:tableStyleId>{49B79D3B-2A44-4458-BCDE-6A2147C118AB}</a:tableStyleId>
              </a:tblPr>
              <a:tblGrid>
                <a:gridCol w="1524000"/>
                <a:gridCol w="1524000"/>
                <a:gridCol w="1524000"/>
                <a:gridCol w="1524000"/>
              </a:tblGrid>
              <a:tr h="370850">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sID</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Name</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Grade</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Class</a:t>
                      </a:r>
                      <a:endParaRPr sz="1800" u="none" cap="none" strike="noStrike"/>
                    </a:p>
                  </a:txBody>
                  <a:tcPr marT="45725" marB="45725" marR="91450" marL="91450"/>
                </a:tc>
              </a:tr>
              <a:tr h="370850">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S03</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Cathy</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6</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B</a:t>
                      </a:r>
                      <a:endParaRPr sz="1800" u="none" cap="none" strike="noStrike"/>
                    </a:p>
                  </a:txBody>
                  <a:tcPr marT="45725" marB="45725" marR="91450" marL="91450"/>
                </a:tc>
              </a:tr>
            </a:tbl>
          </a:graphicData>
        </a:graphic>
      </p:graphicFrame>
      <p:sp>
        <p:nvSpPr>
          <p:cNvPr id="688" name="Google Shape;688;p51"/>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52"/>
          <p:cNvSpPr txBox="1"/>
          <p:nvPr>
            <p:ph type="title"/>
          </p:nvPr>
        </p:nvSpPr>
        <p:spPr>
          <a:xfrm>
            <a:off x="182539" y="0"/>
            <a:ext cx="8592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Selection using MapReduce</a:t>
            </a:r>
            <a:endParaRPr/>
          </a:p>
        </p:txBody>
      </p:sp>
      <p:sp>
        <p:nvSpPr>
          <p:cNvPr id="694" name="Google Shape;694;p52"/>
          <p:cNvSpPr txBox="1"/>
          <p:nvPr>
            <p:ph idx="1" type="body"/>
          </p:nvPr>
        </p:nvSpPr>
        <p:spPr>
          <a:xfrm>
            <a:off x="878574" y="1385248"/>
            <a:ext cx="7896900" cy="4892700"/>
          </a:xfrm>
          <a:prstGeom prst="rect">
            <a:avLst/>
          </a:prstGeom>
          <a:noFill/>
          <a:ln>
            <a:noFill/>
          </a:ln>
        </p:spPr>
        <p:txBody>
          <a:bodyPr anchorCtr="0" anchor="t" bIns="45700" lIns="91425" spcFirstLastPara="1" rIns="91425" wrap="square" tIns="45700">
            <a:normAutofit/>
          </a:bodyPr>
          <a:lstStyle/>
          <a:p>
            <a:pPr indent="-336550" lvl="0" marL="342900" rtl="0" algn="l">
              <a:lnSpc>
                <a:spcPct val="150000"/>
              </a:lnSpc>
              <a:spcBef>
                <a:spcPts val="0"/>
              </a:spcBef>
              <a:spcAft>
                <a:spcPts val="0"/>
              </a:spcAft>
              <a:buClr>
                <a:schemeClr val="dk1"/>
              </a:buClr>
              <a:buSzPts val="3100"/>
              <a:buChar char="•"/>
            </a:pPr>
            <a:r>
              <a:rPr b="1" lang="en-US" sz="2300">
                <a:solidFill>
                  <a:srgbClr val="FF0000"/>
                </a:solidFill>
              </a:rPr>
              <a:t>Map: </a:t>
            </a:r>
            <a:endParaRPr b="1" sz="2300">
              <a:solidFill>
                <a:srgbClr val="FF0000"/>
              </a:solidFill>
            </a:endParaRPr>
          </a:p>
          <a:p>
            <a:pPr indent="-336550" lvl="1" marL="800100" rtl="0" algn="l">
              <a:lnSpc>
                <a:spcPct val="150000"/>
              </a:lnSpc>
              <a:spcBef>
                <a:spcPts val="560"/>
              </a:spcBef>
              <a:spcAft>
                <a:spcPts val="0"/>
              </a:spcAft>
              <a:buClr>
                <a:schemeClr val="dk1"/>
              </a:buClr>
              <a:buSzPts val="2700"/>
              <a:buChar char="–"/>
            </a:pPr>
            <a:r>
              <a:rPr lang="en-US" sz="2300"/>
              <a:t>For each tuple </a:t>
            </a:r>
            <a:r>
              <a:rPr i="1" lang="en-US" sz="2300"/>
              <a:t>t</a:t>
            </a:r>
            <a:r>
              <a:rPr lang="en-US" sz="2300"/>
              <a:t> in R, test if it satisfies </a:t>
            </a:r>
            <a:r>
              <a:rPr i="1" lang="en-US" sz="2300"/>
              <a:t>C</a:t>
            </a:r>
            <a:r>
              <a:rPr lang="en-US" sz="2300"/>
              <a:t>.</a:t>
            </a:r>
            <a:endParaRPr sz="1900"/>
          </a:p>
          <a:p>
            <a:pPr indent="-336550" lvl="1" marL="800100" rtl="0" algn="l">
              <a:lnSpc>
                <a:spcPct val="150000"/>
              </a:lnSpc>
              <a:spcBef>
                <a:spcPts val="560"/>
              </a:spcBef>
              <a:spcAft>
                <a:spcPts val="0"/>
              </a:spcAft>
              <a:buClr>
                <a:schemeClr val="dk1"/>
              </a:buClr>
              <a:buSzPts val="2700"/>
              <a:buChar char="–"/>
            </a:pPr>
            <a:r>
              <a:rPr lang="en-US" sz="2300"/>
              <a:t> If so, produce the key-value pair (</a:t>
            </a:r>
            <a:r>
              <a:rPr i="1" lang="en-US" sz="2300"/>
              <a:t>t</a:t>
            </a:r>
            <a:r>
              <a:rPr lang="en-US" sz="2300"/>
              <a:t>, </a:t>
            </a:r>
            <a:r>
              <a:rPr i="1" lang="en-US" sz="2300"/>
              <a:t>t</a:t>
            </a:r>
            <a:r>
              <a:rPr lang="en-US" sz="2300"/>
              <a:t>). </a:t>
            </a:r>
            <a:endParaRPr sz="2300"/>
          </a:p>
          <a:p>
            <a:pPr indent="-336550" lvl="1" marL="800100" rtl="0" algn="l">
              <a:lnSpc>
                <a:spcPct val="150000"/>
              </a:lnSpc>
              <a:spcBef>
                <a:spcPts val="560"/>
              </a:spcBef>
              <a:spcAft>
                <a:spcPts val="0"/>
              </a:spcAft>
              <a:buClr>
                <a:schemeClr val="dk1"/>
              </a:buClr>
              <a:buSzPts val="2700"/>
              <a:buChar char="–"/>
            </a:pPr>
            <a:r>
              <a:rPr lang="en-US" sz="2300"/>
              <a:t>That is, both the key and value are </a:t>
            </a:r>
            <a:r>
              <a:rPr i="1" lang="en-US" sz="2300"/>
              <a:t>t</a:t>
            </a:r>
            <a:r>
              <a:rPr lang="en-US" sz="2300"/>
              <a:t>.</a:t>
            </a:r>
            <a:endParaRPr sz="2300"/>
          </a:p>
          <a:p>
            <a:pPr indent="-336550" lvl="0" marL="342900" rtl="0" algn="l">
              <a:lnSpc>
                <a:spcPct val="150000"/>
              </a:lnSpc>
              <a:spcBef>
                <a:spcPts val="640"/>
              </a:spcBef>
              <a:spcAft>
                <a:spcPts val="0"/>
              </a:spcAft>
              <a:buClr>
                <a:schemeClr val="dk1"/>
              </a:buClr>
              <a:buSzPts val="3100"/>
              <a:buChar char="•"/>
            </a:pPr>
            <a:r>
              <a:rPr b="1" lang="en-US" sz="2300">
                <a:solidFill>
                  <a:srgbClr val="FF0000"/>
                </a:solidFill>
              </a:rPr>
              <a:t>Reduce: </a:t>
            </a:r>
            <a:endParaRPr sz="2300"/>
          </a:p>
          <a:p>
            <a:pPr indent="-336550" lvl="1" marL="800100" rtl="0" algn="l">
              <a:lnSpc>
                <a:spcPct val="150000"/>
              </a:lnSpc>
              <a:spcBef>
                <a:spcPts val="560"/>
              </a:spcBef>
              <a:spcAft>
                <a:spcPts val="0"/>
              </a:spcAft>
              <a:buClr>
                <a:schemeClr val="dk1"/>
              </a:buClr>
              <a:buSzPts val="2700"/>
              <a:buChar char="–"/>
            </a:pPr>
            <a:r>
              <a:rPr lang="en-US" sz="2300"/>
              <a:t>It simply passes each key-value pair to the output.</a:t>
            </a:r>
            <a:endParaRPr sz="2300"/>
          </a:p>
        </p:txBody>
      </p:sp>
      <p:sp>
        <p:nvSpPr>
          <p:cNvPr id="695" name="Google Shape;695;p5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51"/>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sz="3600">
                <a:highlight>
                  <a:srgbClr val="FF0000"/>
                </a:highlight>
              </a:rPr>
              <a:t>Storage of Database Table on Hadoop</a:t>
            </a:r>
            <a:endParaRPr sz="3600">
              <a:highlight>
                <a:srgbClr val="FF0000"/>
              </a:highlight>
            </a:endParaRPr>
          </a:p>
        </p:txBody>
      </p:sp>
      <p:sp>
        <p:nvSpPr>
          <p:cNvPr id="701" name="Google Shape;701;p151"/>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sp>
        <p:nvSpPr>
          <p:cNvPr id="702" name="Google Shape;702;p151"/>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703" name="Google Shape;703;p15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704" name="Google Shape;704;p151"/>
          <p:cNvPicPr preferRelativeResize="0"/>
          <p:nvPr/>
        </p:nvPicPr>
        <p:blipFill rotWithShape="1">
          <a:blip r:embed="rId3">
            <a:alphaModFix/>
          </a:blip>
          <a:srcRect b="0" l="0" r="0" t="0"/>
          <a:stretch/>
        </p:blipFill>
        <p:spPr>
          <a:xfrm>
            <a:off x="754508" y="2064327"/>
            <a:ext cx="8252110" cy="39762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7"/>
          <p:cNvSpPr txBox="1"/>
          <p:nvPr>
            <p:ph type="title"/>
          </p:nvPr>
        </p:nvSpPr>
        <p:spPr>
          <a:xfrm>
            <a:off x="1028700" y="685800"/>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t/>
            </a:r>
            <a:endParaRPr/>
          </a:p>
        </p:txBody>
      </p:sp>
      <p:sp>
        <p:nvSpPr>
          <p:cNvPr id="170" name="Google Shape;170;p7"/>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139700" lvl="0" marL="342900" rtl="0" algn="l">
              <a:lnSpc>
                <a:spcPct val="94000"/>
              </a:lnSpc>
              <a:spcBef>
                <a:spcPts val="0"/>
              </a:spcBef>
              <a:spcAft>
                <a:spcPts val="0"/>
              </a:spcAft>
              <a:buClr>
                <a:schemeClr val="dk1"/>
              </a:buClr>
              <a:buSzPts val="3200"/>
              <a:buNone/>
            </a:pPr>
            <a:r>
              <a:t/>
            </a:r>
            <a:endParaRPr/>
          </a:p>
        </p:txBody>
      </p:sp>
      <p:sp>
        <p:nvSpPr>
          <p:cNvPr id="171" name="Google Shape;171;p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http://www.filecluster.com/reviews/wp-content/uploads/2008/11/server_racks.jpg" id="172" name="Google Shape;172;p7"/>
          <p:cNvPicPr preferRelativeResize="0"/>
          <p:nvPr/>
        </p:nvPicPr>
        <p:blipFill rotWithShape="1">
          <a:blip r:embed="rId3">
            <a:alphaModFix/>
          </a:blip>
          <a:srcRect b="0" l="0" r="0" t="0"/>
          <a:stretch/>
        </p:blipFill>
        <p:spPr>
          <a:xfrm>
            <a:off x="16165" y="1"/>
            <a:ext cx="9432635" cy="6858000"/>
          </a:xfrm>
          <a:prstGeom prst="rect">
            <a:avLst/>
          </a:prstGeom>
          <a:noFill/>
          <a:ln>
            <a:noFill/>
          </a:ln>
        </p:spPr>
      </p:pic>
      <p:sp>
        <p:nvSpPr>
          <p:cNvPr id="173" name="Google Shape;173;p7"/>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a:t>Compiled by Dr. Rohini Temkar</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52"/>
          <p:cNvSpPr txBox="1"/>
          <p:nvPr>
            <p:ph type="title"/>
          </p:nvPr>
        </p:nvSpPr>
        <p:spPr>
          <a:xfrm>
            <a:off x="925034" y="219436"/>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sz="4100">
                <a:solidFill>
                  <a:srgbClr val="FF0000"/>
                </a:solidFill>
              </a:rPr>
              <a:t>Selection using MapReduce</a:t>
            </a:r>
            <a:endParaRPr sz="4100">
              <a:solidFill>
                <a:srgbClr val="FF0000"/>
              </a:solidFill>
            </a:endParaRPr>
          </a:p>
        </p:txBody>
      </p:sp>
      <p:sp>
        <p:nvSpPr>
          <p:cNvPr id="710" name="Google Shape;710;p152"/>
          <p:cNvSpPr txBox="1"/>
          <p:nvPr>
            <p:ph idx="1" type="body"/>
          </p:nvPr>
        </p:nvSpPr>
        <p:spPr>
          <a:xfrm>
            <a:off x="749197" y="1059368"/>
            <a:ext cx="7200900" cy="3581400"/>
          </a:xfrm>
          <a:prstGeom prst="rect">
            <a:avLst/>
          </a:prstGeom>
          <a:noFill/>
          <a:ln>
            <a:noFill/>
          </a:ln>
        </p:spPr>
        <p:txBody>
          <a:bodyPr anchorCtr="0" anchor="t" bIns="45700" lIns="91425" spcFirstLastPara="1" rIns="91425" wrap="square" tIns="45700">
            <a:normAutofit/>
          </a:bodyPr>
          <a:lstStyle/>
          <a:p>
            <a:pPr indent="0" lvl="0" marL="384048" rtl="0" algn="l">
              <a:lnSpc>
                <a:spcPct val="94000"/>
              </a:lnSpc>
              <a:spcBef>
                <a:spcPts val="0"/>
              </a:spcBef>
              <a:spcAft>
                <a:spcPts val="0"/>
              </a:spcAft>
              <a:buNone/>
            </a:pPr>
            <a:r>
              <a:t/>
            </a:r>
            <a:endParaRPr sz="2300"/>
          </a:p>
          <a:p>
            <a:pPr indent="-377698" lvl="0" marL="384048" rtl="0" algn="just">
              <a:lnSpc>
                <a:spcPct val="94000"/>
              </a:lnSpc>
              <a:spcBef>
                <a:spcPts val="0"/>
              </a:spcBef>
              <a:spcAft>
                <a:spcPts val="0"/>
              </a:spcAft>
              <a:buClr>
                <a:schemeClr val="dk2"/>
              </a:buClr>
              <a:buSzPts val="2300"/>
              <a:buChar char="■"/>
            </a:pPr>
            <a:r>
              <a:rPr lang="en-US" sz="2300"/>
              <a:t>Selection(B &lt;= 3). Select all the rows where value of B is less than or equal to 3.</a:t>
            </a:r>
            <a:endParaRPr sz="1900"/>
          </a:p>
          <a:p>
            <a:pPr indent="0" lvl="0" marL="384048" rtl="0" algn="just">
              <a:lnSpc>
                <a:spcPct val="94000"/>
              </a:lnSpc>
              <a:spcBef>
                <a:spcPts val="1200"/>
              </a:spcBef>
              <a:spcAft>
                <a:spcPts val="0"/>
              </a:spcAft>
              <a:buNone/>
            </a:pPr>
            <a:r>
              <a:t/>
            </a:r>
            <a:endParaRPr sz="1900"/>
          </a:p>
        </p:txBody>
      </p:sp>
      <p:sp>
        <p:nvSpPr>
          <p:cNvPr id="711" name="Google Shape;711;p152"/>
          <p:cNvSpPr txBox="1"/>
          <p:nvPr>
            <p:ph idx="12" type="sldNum"/>
          </p:nvPr>
        </p:nvSpPr>
        <p:spPr>
          <a:xfrm>
            <a:off x="7104552" y="6453386"/>
            <a:ext cx="1197300" cy="40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56"/>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t/>
            </a:r>
            <a:endParaRPr/>
          </a:p>
        </p:txBody>
      </p:sp>
      <p:sp>
        <p:nvSpPr>
          <p:cNvPr id="717" name="Google Shape;717;p156"/>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sp>
        <p:nvSpPr>
          <p:cNvPr id="718" name="Google Shape;718;p156"/>
          <p:cNvSpPr txBox="1"/>
          <p:nvPr>
            <p:ph idx="11" type="ftr"/>
          </p:nvPr>
        </p:nvSpPr>
        <p:spPr>
          <a:xfrm>
            <a:off x="2170173" y="6453386"/>
            <a:ext cx="4710600" cy="404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719" name="Google Shape;719;p156"/>
          <p:cNvSpPr txBox="1"/>
          <p:nvPr>
            <p:ph idx="12" type="sldNum"/>
          </p:nvPr>
        </p:nvSpPr>
        <p:spPr>
          <a:xfrm>
            <a:off x="7104552" y="6453386"/>
            <a:ext cx="1197300" cy="40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720" name="Google Shape;720;p156"/>
          <p:cNvPicPr preferRelativeResize="0"/>
          <p:nvPr/>
        </p:nvPicPr>
        <p:blipFill rotWithShape="1">
          <a:blip r:embed="rId3">
            <a:alphaModFix/>
          </a:blip>
          <a:srcRect b="20766" l="0" r="0" t="0"/>
          <a:stretch/>
        </p:blipFill>
        <p:spPr>
          <a:xfrm>
            <a:off x="666406" y="1253886"/>
            <a:ext cx="7925486" cy="444033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54"/>
          <p:cNvSpPr txBox="1"/>
          <p:nvPr>
            <p:ph type="title"/>
          </p:nvPr>
        </p:nvSpPr>
        <p:spPr>
          <a:xfrm>
            <a:off x="560980" y="-221207"/>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Libre Franklin"/>
              <a:buNone/>
            </a:pPr>
            <a:r>
              <a:rPr lang="en-US"/>
              <a:t>Projections by MapReduce</a:t>
            </a:r>
            <a:endParaRPr/>
          </a:p>
        </p:txBody>
      </p:sp>
      <p:sp>
        <p:nvSpPr>
          <p:cNvPr id="726" name="Google Shape;726;p54"/>
          <p:cNvSpPr txBox="1"/>
          <p:nvPr>
            <p:ph idx="1" type="body"/>
          </p:nvPr>
        </p:nvSpPr>
        <p:spPr>
          <a:xfrm>
            <a:off x="925034" y="1219200"/>
            <a:ext cx="8219100" cy="3581400"/>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Clr>
                <a:schemeClr val="dk1"/>
              </a:buClr>
              <a:buSzPts val="3200"/>
              <a:buChar char="•"/>
            </a:pPr>
            <a:r>
              <a:rPr lang="en-US" sz="2400"/>
              <a:t>For some subset S of the attributes of the relation, produce from each tuple only the components for the attributes in S. The result of this projection is denoted π</a:t>
            </a:r>
            <a:r>
              <a:rPr baseline="-25000" lang="en-US" sz="2400"/>
              <a:t>S</a:t>
            </a:r>
            <a:r>
              <a:rPr lang="en-US" sz="2400"/>
              <a:t>(R).</a:t>
            </a:r>
            <a:endParaRPr sz="2400"/>
          </a:p>
        </p:txBody>
      </p:sp>
      <p:sp>
        <p:nvSpPr>
          <p:cNvPr id="727" name="Google Shape;727;p54"/>
          <p:cNvSpPr txBox="1"/>
          <p:nvPr>
            <p:ph idx="12" type="sldNum"/>
          </p:nvPr>
        </p:nvSpPr>
        <p:spPr>
          <a:xfrm>
            <a:off x="7104552" y="6453386"/>
            <a:ext cx="1197300" cy="40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728" name="Google Shape;728;p54"/>
          <p:cNvSpPr/>
          <p:nvPr/>
        </p:nvSpPr>
        <p:spPr>
          <a:xfrm>
            <a:off x="2170173" y="3408541"/>
            <a:ext cx="4544400" cy="400200"/>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000000"/>
              </a:buClr>
              <a:buSzPts val="2000"/>
              <a:buFont typeface="Arial"/>
              <a:buNone/>
            </a:pPr>
            <a:r>
              <a:rPr b="0" i="0" lang="en-US" sz="2000" u="none" cap="none" strike="noStrike">
                <a:solidFill>
                  <a:srgbClr val="FF0000"/>
                </a:solidFill>
                <a:latin typeface="Calibri"/>
                <a:ea typeface="Calibri"/>
                <a:cs typeface="Calibri"/>
                <a:sym typeface="Calibri"/>
              </a:rPr>
              <a:t>Result = </a:t>
            </a:r>
            <a:r>
              <a:rPr b="0" i="0" lang="en-US" sz="2000" u="none" cap="none" strike="noStrike">
                <a:solidFill>
                  <a:srgbClr val="FF0000"/>
                </a:solidFill>
                <a:latin typeface="PMingLiu"/>
                <a:ea typeface="PMingLiu"/>
                <a:cs typeface="PMingLiu"/>
                <a:sym typeface="PMingLiu"/>
              </a:rPr>
              <a:t>π</a:t>
            </a:r>
            <a:r>
              <a:rPr b="0" baseline="-25000" i="0" lang="en-US" sz="2000" u="none" cap="none" strike="noStrike">
                <a:solidFill>
                  <a:srgbClr val="FF0000"/>
                </a:solidFill>
                <a:latin typeface="Calibri"/>
                <a:ea typeface="Calibri"/>
                <a:cs typeface="Calibri"/>
                <a:sym typeface="Calibri"/>
              </a:rPr>
              <a:t>sID, Name</a:t>
            </a:r>
            <a:r>
              <a:rPr b="0" i="0" lang="en-US" sz="2000" u="none" cap="none" strike="noStrike">
                <a:solidFill>
                  <a:srgbClr val="FF0000"/>
                </a:solidFill>
                <a:latin typeface="Calibri"/>
                <a:ea typeface="Calibri"/>
                <a:cs typeface="Calibri"/>
                <a:sym typeface="Calibri"/>
              </a:rPr>
              <a:t> (Students)</a:t>
            </a:r>
            <a:endParaRPr b="0" i="0" sz="1600" u="none" cap="none" strike="noStrike">
              <a:solidFill>
                <a:srgbClr val="FF0000"/>
              </a:solidFill>
              <a:latin typeface="Arial"/>
              <a:ea typeface="Arial"/>
              <a:cs typeface="Arial"/>
              <a:sym typeface="Arial"/>
            </a:endParaRPr>
          </a:p>
        </p:txBody>
      </p:sp>
      <p:graphicFrame>
        <p:nvGraphicFramePr>
          <p:cNvPr id="729" name="Google Shape;729;p54"/>
          <p:cNvGraphicFramePr/>
          <p:nvPr/>
        </p:nvGraphicFramePr>
        <p:xfrm>
          <a:off x="2637430" y="3982872"/>
          <a:ext cx="3000000" cy="3000000"/>
        </p:xfrm>
        <a:graphic>
          <a:graphicData uri="http://schemas.openxmlformats.org/drawingml/2006/table">
            <a:tbl>
              <a:tblPr bandRow="1" firstRow="1">
                <a:noFill/>
                <a:tableStyleId>{49B79D3B-2A44-4458-BCDE-6A2147C118AB}</a:tableStyleId>
              </a:tblPr>
              <a:tblGrid>
                <a:gridCol w="1524000"/>
                <a:gridCol w="1524000"/>
              </a:tblGrid>
              <a:tr h="370850">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sID</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Name</a:t>
                      </a:r>
                      <a:endParaRPr sz="1800" u="none" cap="none" strike="noStrike"/>
                    </a:p>
                  </a:txBody>
                  <a:tcPr marT="45725" marB="45725" marR="91450" marL="91450"/>
                </a:tc>
              </a:tr>
              <a:tr h="370850">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S01</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Adem</a:t>
                      </a:r>
                      <a:endParaRPr sz="1800" u="none" cap="none" strike="noStrike"/>
                    </a:p>
                  </a:txBody>
                  <a:tcPr marT="45725" marB="45725" marR="91450" marL="91450"/>
                </a:tc>
              </a:tr>
              <a:tr h="370850">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S02</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Bob</a:t>
                      </a:r>
                      <a:endParaRPr sz="1800" u="none" cap="none" strike="noStrike"/>
                    </a:p>
                  </a:txBody>
                  <a:tcPr marT="45725" marB="45725" marR="91450" marL="91450"/>
                </a:tc>
              </a:tr>
              <a:tr h="370850">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S03</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Cathy</a:t>
                      </a:r>
                      <a:endParaRPr sz="1800" u="none" cap="none" strike="noStrike"/>
                    </a:p>
                  </a:txBody>
                  <a:tcPr marT="45725" marB="45725" marR="91450" marL="91450"/>
                </a:tc>
              </a:tr>
              <a:tr h="370850">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S04</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Libre Franklin"/>
                        <a:buNone/>
                      </a:pPr>
                      <a:r>
                        <a:rPr lang="en-US" sz="1800" u="none" cap="none" strike="noStrike"/>
                        <a:t>Dave</a:t>
                      </a:r>
                      <a:endParaRPr sz="1800" u="none" cap="none" strike="noStrike"/>
                    </a:p>
                  </a:txBody>
                  <a:tcPr marT="45725" marB="45725" marR="91450" marL="91450"/>
                </a:tc>
              </a:tr>
            </a:tbl>
          </a:graphicData>
        </a:graphic>
      </p:graphicFrame>
      <p:sp>
        <p:nvSpPr>
          <p:cNvPr id="730" name="Google Shape;730;p54"/>
          <p:cNvSpPr txBox="1"/>
          <p:nvPr>
            <p:ph idx="11" type="ftr"/>
          </p:nvPr>
        </p:nvSpPr>
        <p:spPr>
          <a:xfrm>
            <a:off x="2170173" y="6453386"/>
            <a:ext cx="4710600" cy="404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58"/>
          <p:cNvSpPr txBox="1"/>
          <p:nvPr>
            <p:ph type="title"/>
          </p:nvPr>
        </p:nvSpPr>
        <p:spPr>
          <a:xfrm>
            <a:off x="789864" y="0"/>
            <a:ext cx="7200900" cy="9975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Libre Franklin"/>
              <a:buNone/>
            </a:pPr>
            <a:r>
              <a:rPr lang="en-US"/>
              <a:t>Projections by MapReduce</a:t>
            </a:r>
            <a:endParaRPr/>
          </a:p>
        </p:txBody>
      </p:sp>
      <p:sp>
        <p:nvSpPr>
          <p:cNvPr id="736" name="Google Shape;736;p58"/>
          <p:cNvSpPr txBox="1"/>
          <p:nvPr>
            <p:ph idx="1" type="body"/>
          </p:nvPr>
        </p:nvSpPr>
        <p:spPr>
          <a:xfrm>
            <a:off x="925034" y="885791"/>
            <a:ext cx="7200900" cy="3581400"/>
          </a:xfrm>
          <a:prstGeom prst="rect">
            <a:avLst/>
          </a:prstGeom>
          <a:noFill/>
          <a:ln>
            <a:noFill/>
          </a:ln>
        </p:spPr>
        <p:txBody>
          <a:bodyPr anchorCtr="0" anchor="t" bIns="45700" lIns="91425" spcFirstLastPara="1" rIns="91425" wrap="square" tIns="45700">
            <a:normAutofit/>
          </a:bodyPr>
          <a:lstStyle/>
          <a:p>
            <a:pPr indent="-342900" lvl="0" marL="546100" rtl="0" algn="l">
              <a:lnSpc>
                <a:spcPct val="94000"/>
              </a:lnSpc>
              <a:spcBef>
                <a:spcPts val="0"/>
              </a:spcBef>
              <a:spcAft>
                <a:spcPts val="0"/>
              </a:spcAft>
              <a:buClr>
                <a:schemeClr val="dk1"/>
              </a:buClr>
              <a:buSzPts val="3200"/>
              <a:buChar char="■"/>
            </a:pPr>
            <a:r>
              <a:rPr lang="en-US" sz="2200"/>
              <a:t>Map over tuples, emit new tuples with appropriate  attributes.</a:t>
            </a:r>
            <a:endParaRPr/>
          </a:p>
          <a:p>
            <a:pPr indent="-342900" lvl="0" marL="546100" rtl="0" algn="l">
              <a:lnSpc>
                <a:spcPct val="94000"/>
              </a:lnSpc>
              <a:spcBef>
                <a:spcPts val="0"/>
              </a:spcBef>
              <a:spcAft>
                <a:spcPts val="0"/>
              </a:spcAft>
              <a:buClr>
                <a:schemeClr val="dk1"/>
              </a:buClr>
              <a:buSzPts val="3200"/>
              <a:buChar char="■"/>
            </a:pPr>
            <a:r>
              <a:rPr lang="en-US" sz="2200"/>
              <a:t>The Reduce function is for duplicate elimination</a:t>
            </a:r>
            <a:endParaRPr/>
          </a:p>
          <a:p>
            <a:pPr indent="0" lvl="0" marL="203200" rtl="0" algn="l">
              <a:lnSpc>
                <a:spcPct val="94000"/>
              </a:lnSpc>
              <a:spcBef>
                <a:spcPts val="0"/>
              </a:spcBef>
              <a:spcAft>
                <a:spcPts val="0"/>
              </a:spcAft>
              <a:buClr>
                <a:schemeClr val="dk1"/>
              </a:buClr>
              <a:buSzPts val="3200"/>
              <a:buNone/>
            </a:pPr>
            <a:r>
              <a:t/>
            </a:r>
            <a:endParaRPr sz="2200"/>
          </a:p>
          <a:p>
            <a:pPr indent="-139700" lvl="0" marL="342900" rtl="0" algn="l">
              <a:lnSpc>
                <a:spcPct val="94000"/>
              </a:lnSpc>
              <a:spcBef>
                <a:spcPts val="0"/>
              </a:spcBef>
              <a:spcAft>
                <a:spcPts val="0"/>
              </a:spcAft>
              <a:buClr>
                <a:schemeClr val="dk1"/>
              </a:buClr>
              <a:buSzPts val="3200"/>
              <a:buNone/>
            </a:pPr>
            <a:r>
              <a:t/>
            </a:r>
            <a:endParaRPr sz="2200"/>
          </a:p>
        </p:txBody>
      </p:sp>
      <p:sp>
        <p:nvSpPr>
          <p:cNvPr id="737" name="Google Shape;737;p58"/>
          <p:cNvSpPr txBox="1"/>
          <p:nvPr>
            <p:ph idx="12" type="sldNum"/>
          </p:nvPr>
        </p:nvSpPr>
        <p:spPr>
          <a:xfrm>
            <a:off x="7104552" y="6453386"/>
            <a:ext cx="1197300" cy="40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738" name="Google Shape;738;p58"/>
          <p:cNvPicPr preferRelativeResize="0"/>
          <p:nvPr/>
        </p:nvPicPr>
        <p:blipFill rotWithShape="1">
          <a:blip r:embed="rId3">
            <a:alphaModFix/>
          </a:blip>
          <a:srcRect b="25026" l="0" r="0" t="0"/>
          <a:stretch/>
        </p:blipFill>
        <p:spPr>
          <a:xfrm>
            <a:off x="631175" y="2476500"/>
            <a:ext cx="8218976" cy="4038975"/>
          </a:xfrm>
          <a:prstGeom prst="rect">
            <a:avLst/>
          </a:prstGeom>
          <a:noFill/>
          <a:ln>
            <a:noFill/>
          </a:ln>
          <a:effectLst>
            <a:outerShdw blurRad="190500" rotWithShape="0" algn="tl">
              <a:srgbClr val="000000">
                <a:alpha val="69800"/>
              </a:srgbClr>
            </a:outerShdw>
          </a:effectLst>
        </p:spPr>
      </p:pic>
      <p:sp>
        <p:nvSpPr>
          <p:cNvPr id="739" name="Google Shape;739;p58"/>
          <p:cNvSpPr txBox="1"/>
          <p:nvPr>
            <p:ph idx="11" type="ftr"/>
          </p:nvPr>
        </p:nvSpPr>
        <p:spPr>
          <a:xfrm>
            <a:off x="2170173" y="6453386"/>
            <a:ext cx="4710600" cy="404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g25f6b2d6901_0_56"/>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46" name="Google Shape;746;g25f6b2d6901_0_56"/>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747" name="Google Shape;747;g25f6b2d6901_0_56"/>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748" name="Google Shape;748;g25f6b2d6901_0_56"/>
          <p:cNvPicPr preferRelativeResize="0"/>
          <p:nvPr/>
        </p:nvPicPr>
        <p:blipFill rotWithShape="1">
          <a:blip r:embed="rId3">
            <a:alphaModFix/>
          </a:blip>
          <a:srcRect b="14723" l="6349" r="9212" t="6455"/>
          <a:stretch/>
        </p:blipFill>
        <p:spPr>
          <a:xfrm>
            <a:off x="580850" y="1190425"/>
            <a:ext cx="7721001" cy="405195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g25f6b2d6901_0_64"/>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55" name="Google Shape;755;g25f6b2d6901_0_64"/>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756" name="Google Shape;756;g25f6b2d6901_0_64"/>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757" name="Google Shape;757;g25f6b2d6901_0_64"/>
          <p:cNvPicPr preferRelativeResize="0"/>
          <p:nvPr/>
        </p:nvPicPr>
        <p:blipFill rotWithShape="1">
          <a:blip r:embed="rId3">
            <a:alphaModFix/>
          </a:blip>
          <a:srcRect b="33498" l="0" r="6006" t="6896"/>
          <a:stretch/>
        </p:blipFill>
        <p:spPr>
          <a:xfrm>
            <a:off x="549050" y="1302675"/>
            <a:ext cx="8594951" cy="4448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25f6b2d6901_0_72"/>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64" name="Google Shape;764;g25f6b2d6901_0_72"/>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765" name="Google Shape;765;g25f6b2d6901_0_72"/>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766" name="Google Shape;766;g25f6b2d6901_0_72"/>
          <p:cNvPicPr preferRelativeResize="0"/>
          <p:nvPr/>
        </p:nvPicPr>
        <p:blipFill rotWithShape="1">
          <a:blip r:embed="rId3">
            <a:alphaModFix/>
          </a:blip>
          <a:srcRect b="17130" l="4878" r="6743" t="9507"/>
          <a:stretch/>
        </p:blipFill>
        <p:spPr>
          <a:xfrm>
            <a:off x="715550" y="1414925"/>
            <a:ext cx="8081423" cy="37713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g25f6b2d6901_0_80"/>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73" name="Google Shape;773;g25f6b2d6901_0_80"/>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774" name="Google Shape;774;g25f6b2d6901_0_80"/>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775" name="Google Shape;775;g25f6b2d6901_0_80"/>
          <p:cNvPicPr preferRelativeResize="0"/>
          <p:nvPr/>
        </p:nvPicPr>
        <p:blipFill rotWithShape="1">
          <a:blip r:embed="rId3">
            <a:alphaModFix/>
          </a:blip>
          <a:srcRect b="51192" l="0" r="6006" t="5361"/>
          <a:stretch/>
        </p:blipFill>
        <p:spPr>
          <a:xfrm>
            <a:off x="274525" y="1195375"/>
            <a:ext cx="8594951" cy="223362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g25f6b2d6901_0_88"/>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82" name="Google Shape;782;g25f6b2d6901_0_88"/>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783" name="Google Shape;783;g25f6b2d6901_0_88"/>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784" name="Google Shape;784;g25f6b2d6901_0_88"/>
          <p:cNvPicPr preferRelativeResize="0"/>
          <p:nvPr/>
        </p:nvPicPr>
        <p:blipFill rotWithShape="1">
          <a:blip r:embed="rId3">
            <a:alphaModFix/>
          </a:blip>
          <a:srcRect b="17115" l="-4326" r="8824" t="13221"/>
          <a:stretch/>
        </p:blipFill>
        <p:spPr>
          <a:xfrm>
            <a:off x="386763" y="1684275"/>
            <a:ext cx="8370476" cy="35814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g25f6b2d6901_0_96"/>
          <p:cNvSpPr txBox="1"/>
          <p:nvPr>
            <p:ph type="title"/>
          </p:nvPr>
        </p:nvSpPr>
        <p:spPr>
          <a:xfrm>
            <a:off x="1028700" y="685800"/>
            <a:ext cx="72009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91" name="Google Shape;791;g25f6b2d6901_0_96"/>
          <p:cNvSpPr txBox="1"/>
          <p:nvPr>
            <p:ph idx="1" type="body"/>
          </p:nvPr>
        </p:nvSpPr>
        <p:spPr>
          <a:xfrm>
            <a:off x="1028700" y="2286000"/>
            <a:ext cx="72009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t/>
            </a:r>
            <a:endParaRPr/>
          </a:p>
        </p:txBody>
      </p:sp>
      <p:sp>
        <p:nvSpPr>
          <p:cNvPr id="792" name="Google Shape;792;g25f6b2d6901_0_96"/>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793" name="Google Shape;793;g25f6b2d6901_0_96"/>
          <p:cNvPicPr preferRelativeResize="0"/>
          <p:nvPr/>
        </p:nvPicPr>
        <p:blipFill rotWithShape="1">
          <a:blip r:embed="rId3">
            <a:alphaModFix/>
          </a:blip>
          <a:srcRect b="19312" l="9178" r="7230" t="6892"/>
          <a:stretch/>
        </p:blipFill>
        <p:spPr>
          <a:xfrm>
            <a:off x="839000" y="1212875"/>
            <a:ext cx="7643699" cy="37937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43"/>
          <p:cNvSpPr txBox="1"/>
          <p:nvPr>
            <p:ph type="title"/>
          </p:nvPr>
        </p:nvSpPr>
        <p:spPr>
          <a:xfrm>
            <a:off x="925034" y="135130"/>
            <a:ext cx="82191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Cluster computing challenges(1)</a:t>
            </a:r>
            <a:endParaRPr/>
          </a:p>
        </p:txBody>
      </p:sp>
      <p:sp>
        <p:nvSpPr>
          <p:cNvPr id="179" name="Google Shape;179;p143"/>
          <p:cNvSpPr txBox="1"/>
          <p:nvPr>
            <p:ph idx="1" type="body"/>
          </p:nvPr>
        </p:nvSpPr>
        <p:spPr>
          <a:xfrm>
            <a:off x="925033" y="1159844"/>
            <a:ext cx="8026500" cy="3581400"/>
          </a:xfrm>
          <a:prstGeom prst="rect">
            <a:avLst/>
          </a:prstGeom>
          <a:noFill/>
          <a:ln>
            <a:noFill/>
          </a:ln>
        </p:spPr>
        <p:txBody>
          <a:bodyPr anchorCtr="0" anchor="t" bIns="45700" lIns="91425" spcFirstLastPara="1" rIns="91425" wrap="square" tIns="45700">
            <a:noAutofit/>
          </a:bodyPr>
          <a:lstStyle/>
          <a:p>
            <a:pPr indent="0" lvl="0" marL="384048" rtl="0" algn="l">
              <a:lnSpc>
                <a:spcPct val="94000"/>
              </a:lnSpc>
              <a:spcBef>
                <a:spcPts val="0"/>
              </a:spcBef>
              <a:spcAft>
                <a:spcPts val="0"/>
              </a:spcAft>
              <a:buNone/>
            </a:pPr>
            <a:r>
              <a:t/>
            </a:r>
            <a:endParaRPr b="1" sz="2400">
              <a:solidFill>
                <a:srgbClr val="D13A55"/>
              </a:solidFill>
            </a:endParaRPr>
          </a:p>
          <a:p>
            <a:pPr indent="-384048" lvl="0" marL="384048" rtl="0" algn="l">
              <a:lnSpc>
                <a:spcPct val="94000"/>
              </a:lnSpc>
              <a:spcBef>
                <a:spcPts val="0"/>
              </a:spcBef>
              <a:spcAft>
                <a:spcPts val="0"/>
              </a:spcAft>
              <a:buClr>
                <a:srgbClr val="D13A55"/>
              </a:buClr>
              <a:buSzPts val="2400"/>
              <a:buChar char="■"/>
            </a:pPr>
            <a:r>
              <a:rPr b="1" lang="en-US" sz="2400">
                <a:solidFill>
                  <a:srgbClr val="D13A55"/>
                </a:solidFill>
              </a:rPr>
              <a:t>Node failures</a:t>
            </a:r>
            <a:endParaRPr/>
          </a:p>
          <a:p>
            <a:pPr indent="-384048" lvl="1" marL="914400" rtl="0" algn="l">
              <a:lnSpc>
                <a:spcPct val="94000"/>
              </a:lnSpc>
              <a:spcBef>
                <a:spcPts val="700"/>
              </a:spcBef>
              <a:spcAft>
                <a:spcPts val="0"/>
              </a:spcAft>
              <a:buClr>
                <a:schemeClr val="dk2"/>
              </a:buClr>
              <a:buSzPts val="2400"/>
              <a:buFont typeface="Arial"/>
              <a:buChar char="•"/>
            </a:pPr>
            <a:r>
              <a:rPr lang="en-US" sz="2400"/>
              <a:t>A single server can stay up for 3 years ( 1000 days)</a:t>
            </a:r>
            <a:endParaRPr/>
          </a:p>
          <a:p>
            <a:pPr indent="-384048" lvl="1" marL="914400" rtl="0" algn="l">
              <a:lnSpc>
                <a:spcPct val="94000"/>
              </a:lnSpc>
              <a:spcBef>
                <a:spcPts val="700"/>
              </a:spcBef>
              <a:spcAft>
                <a:spcPts val="0"/>
              </a:spcAft>
              <a:buClr>
                <a:schemeClr val="dk2"/>
              </a:buClr>
              <a:buSzPts val="2400"/>
              <a:buFont typeface="Arial"/>
              <a:buChar char="•"/>
            </a:pPr>
            <a:r>
              <a:rPr lang="en-US" sz="2400"/>
              <a:t>1000 servers in cluster =&gt; 1 failure/day</a:t>
            </a:r>
            <a:endParaRPr/>
          </a:p>
          <a:p>
            <a:pPr indent="-384048" lvl="1" marL="914400" rtl="0" algn="l">
              <a:lnSpc>
                <a:spcPct val="94000"/>
              </a:lnSpc>
              <a:spcBef>
                <a:spcPts val="700"/>
              </a:spcBef>
              <a:spcAft>
                <a:spcPts val="0"/>
              </a:spcAft>
              <a:buClr>
                <a:schemeClr val="dk2"/>
              </a:buClr>
              <a:buSzPts val="2400"/>
              <a:buFont typeface="Arial"/>
              <a:buChar char="•"/>
            </a:pPr>
            <a:r>
              <a:rPr lang="en-US" sz="2400"/>
              <a:t>1M servers in cluster =&gt; 1000 failures/day</a:t>
            </a:r>
            <a:endParaRPr/>
          </a:p>
          <a:p>
            <a:pPr indent="-231648" lvl="1" marL="914400" rtl="0" algn="l">
              <a:lnSpc>
                <a:spcPct val="94000"/>
              </a:lnSpc>
              <a:spcBef>
                <a:spcPts val="700"/>
              </a:spcBef>
              <a:spcAft>
                <a:spcPts val="0"/>
              </a:spcAft>
              <a:buClr>
                <a:schemeClr val="dk2"/>
              </a:buClr>
              <a:buSzPts val="2400"/>
              <a:buFont typeface="Arial"/>
              <a:buNone/>
            </a:pPr>
            <a:r>
              <a:t/>
            </a:r>
            <a:endParaRPr sz="2400"/>
          </a:p>
          <a:p>
            <a:pPr indent="-384048" lvl="0" marL="384048" rtl="0" algn="l">
              <a:lnSpc>
                <a:spcPct val="94000"/>
              </a:lnSpc>
              <a:spcBef>
                <a:spcPts val="1200"/>
              </a:spcBef>
              <a:spcAft>
                <a:spcPts val="0"/>
              </a:spcAft>
              <a:buClr>
                <a:schemeClr val="dk2"/>
              </a:buClr>
              <a:buSzPts val="2400"/>
              <a:buChar char="■"/>
            </a:pPr>
            <a:r>
              <a:rPr lang="en-US" sz="2400"/>
              <a:t>How to store data persistently and keep it available if nodes can fail?</a:t>
            </a:r>
            <a:endParaRPr/>
          </a:p>
          <a:p>
            <a:pPr indent="-231648" lvl="0" marL="384048" rtl="0" algn="l">
              <a:lnSpc>
                <a:spcPct val="94000"/>
              </a:lnSpc>
              <a:spcBef>
                <a:spcPts val="1200"/>
              </a:spcBef>
              <a:spcAft>
                <a:spcPts val="0"/>
              </a:spcAft>
              <a:buClr>
                <a:schemeClr val="dk2"/>
              </a:buClr>
              <a:buSzPts val="2400"/>
              <a:buNone/>
            </a:pPr>
            <a:r>
              <a:t/>
            </a:r>
            <a:endParaRPr sz="2400"/>
          </a:p>
          <a:p>
            <a:pPr indent="-384048" lvl="0" marL="384048" rtl="0" algn="l">
              <a:lnSpc>
                <a:spcPct val="94000"/>
              </a:lnSpc>
              <a:spcBef>
                <a:spcPts val="1200"/>
              </a:spcBef>
              <a:spcAft>
                <a:spcPts val="0"/>
              </a:spcAft>
              <a:buClr>
                <a:schemeClr val="dk2"/>
              </a:buClr>
              <a:buSzPts val="2400"/>
              <a:buChar char="■"/>
            </a:pPr>
            <a:r>
              <a:rPr lang="en-US" sz="2400"/>
              <a:t>How to deal with node failures during a long-running computation?</a:t>
            </a:r>
            <a:endParaRPr/>
          </a:p>
          <a:p>
            <a:pPr indent="-231648" lvl="0" marL="384048" rtl="0" algn="l">
              <a:lnSpc>
                <a:spcPct val="94000"/>
              </a:lnSpc>
              <a:spcBef>
                <a:spcPts val="1200"/>
              </a:spcBef>
              <a:spcAft>
                <a:spcPts val="0"/>
              </a:spcAft>
              <a:buClr>
                <a:schemeClr val="dk2"/>
              </a:buClr>
              <a:buSzPts val="2400"/>
              <a:buNone/>
            </a:pPr>
            <a:r>
              <a:t/>
            </a:r>
            <a:endParaRPr sz="2400"/>
          </a:p>
          <a:p>
            <a:pPr indent="-231648" lvl="0" marL="384048" rtl="0" algn="l">
              <a:lnSpc>
                <a:spcPct val="94000"/>
              </a:lnSpc>
              <a:spcBef>
                <a:spcPts val="1200"/>
              </a:spcBef>
              <a:spcAft>
                <a:spcPts val="0"/>
              </a:spcAft>
              <a:buClr>
                <a:schemeClr val="dk2"/>
              </a:buClr>
              <a:buSzPts val="2400"/>
              <a:buNone/>
            </a:pPr>
            <a:r>
              <a:t/>
            </a:r>
            <a:endParaRPr sz="2400"/>
          </a:p>
        </p:txBody>
      </p:sp>
      <p:sp>
        <p:nvSpPr>
          <p:cNvPr id="180" name="Google Shape;180;p14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55"/>
          <p:cNvSpPr txBox="1"/>
          <p:nvPr>
            <p:ph type="title"/>
          </p:nvPr>
        </p:nvSpPr>
        <p:spPr>
          <a:xfrm>
            <a:off x="925034" y="-339067"/>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Projections by MapReduce</a:t>
            </a:r>
            <a:endParaRPr/>
          </a:p>
        </p:txBody>
      </p:sp>
      <p:sp>
        <p:nvSpPr>
          <p:cNvPr id="799" name="Google Shape;799;p55"/>
          <p:cNvSpPr txBox="1"/>
          <p:nvPr>
            <p:ph idx="1" type="body"/>
          </p:nvPr>
        </p:nvSpPr>
        <p:spPr>
          <a:xfrm>
            <a:off x="577911" y="1146833"/>
            <a:ext cx="8429100" cy="4933800"/>
          </a:xfrm>
          <a:prstGeom prst="rect">
            <a:avLst/>
          </a:prstGeom>
          <a:noFill/>
          <a:ln>
            <a:noFill/>
          </a:ln>
        </p:spPr>
        <p:txBody>
          <a:bodyPr anchorCtr="0" anchor="t" bIns="45700" lIns="91425" spcFirstLastPara="1" rIns="91425" wrap="square" tIns="45700">
            <a:noAutofit/>
          </a:bodyPr>
          <a:lstStyle/>
          <a:p>
            <a:pPr indent="-330200" lvl="0" marL="342900" rtl="0" algn="l">
              <a:lnSpc>
                <a:spcPct val="150000"/>
              </a:lnSpc>
              <a:spcBef>
                <a:spcPts val="0"/>
              </a:spcBef>
              <a:spcAft>
                <a:spcPts val="0"/>
              </a:spcAft>
              <a:buClr>
                <a:schemeClr val="dk1"/>
              </a:buClr>
              <a:buSzPts val="3000"/>
              <a:buChar char="•"/>
            </a:pPr>
            <a:r>
              <a:rPr b="1" lang="en-US" sz="2200"/>
              <a:t>Map: </a:t>
            </a:r>
            <a:endParaRPr b="1" sz="2200"/>
          </a:p>
          <a:p>
            <a:pPr indent="-330200" lvl="1" marL="800100" rtl="0" algn="l">
              <a:lnSpc>
                <a:spcPct val="150000"/>
              </a:lnSpc>
              <a:spcBef>
                <a:spcPts val="560"/>
              </a:spcBef>
              <a:spcAft>
                <a:spcPts val="0"/>
              </a:spcAft>
              <a:buClr>
                <a:schemeClr val="dk1"/>
              </a:buClr>
              <a:buSzPts val="2600"/>
              <a:buChar char="–"/>
            </a:pPr>
            <a:r>
              <a:rPr lang="en-US" sz="2200"/>
              <a:t>For each tuple </a:t>
            </a:r>
            <a:r>
              <a:rPr i="1" lang="en-US" sz="2200"/>
              <a:t>t</a:t>
            </a:r>
            <a:r>
              <a:rPr lang="en-US" sz="2200"/>
              <a:t> in </a:t>
            </a:r>
            <a:r>
              <a:rPr i="1" lang="en-US" sz="2200"/>
              <a:t>R</a:t>
            </a:r>
            <a:r>
              <a:rPr lang="en-US" sz="2200"/>
              <a:t>, construct a tuple </a:t>
            </a:r>
            <a:r>
              <a:rPr i="1" lang="en-US" sz="2200"/>
              <a:t>t′</a:t>
            </a:r>
            <a:r>
              <a:rPr lang="en-US" sz="2200"/>
              <a:t> by eliminating from </a:t>
            </a:r>
            <a:r>
              <a:rPr i="1" lang="en-US" sz="2200"/>
              <a:t>t</a:t>
            </a:r>
            <a:r>
              <a:rPr lang="en-US" sz="2200"/>
              <a:t> those components whose attributes are not in </a:t>
            </a:r>
            <a:r>
              <a:rPr i="1" lang="en-US" sz="2200"/>
              <a:t>S</a:t>
            </a:r>
            <a:r>
              <a:rPr lang="en-US" sz="2200"/>
              <a:t>. </a:t>
            </a:r>
            <a:endParaRPr sz="2200"/>
          </a:p>
          <a:p>
            <a:pPr indent="-330200" lvl="1" marL="800100" rtl="0" algn="l">
              <a:lnSpc>
                <a:spcPct val="150000"/>
              </a:lnSpc>
              <a:spcBef>
                <a:spcPts val="560"/>
              </a:spcBef>
              <a:spcAft>
                <a:spcPts val="0"/>
              </a:spcAft>
              <a:buClr>
                <a:schemeClr val="dk1"/>
              </a:buClr>
              <a:buSzPts val="2600"/>
              <a:buChar char="–"/>
            </a:pPr>
            <a:r>
              <a:rPr lang="en-US" sz="2200"/>
              <a:t>Output the key-value pair (t′, t′).</a:t>
            </a:r>
            <a:endParaRPr sz="2200"/>
          </a:p>
          <a:p>
            <a:pPr indent="-330200" lvl="0" marL="342900" rtl="0" algn="l">
              <a:lnSpc>
                <a:spcPct val="150000"/>
              </a:lnSpc>
              <a:spcBef>
                <a:spcPts val="640"/>
              </a:spcBef>
              <a:spcAft>
                <a:spcPts val="0"/>
              </a:spcAft>
              <a:buClr>
                <a:schemeClr val="dk1"/>
              </a:buClr>
              <a:buSzPts val="3000"/>
              <a:buChar char="•"/>
            </a:pPr>
            <a:r>
              <a:rPr b="1" lang="en-US" sz="2200"/>
              <a:t>Reduce: </a:t>
            </a:r>
            <a:endParaRPr b="1" sz="2200"/>
          </a:p>
          <a:p>
            <a:pPr indent="0" lvl="1" marL="457200" rtl="0" algn="l">
              <a:lnSpc>
                <a:spcPct val="150000"/>
              </a:lnSpc>
              <a:spcBef>
                <a:spcPts val="560"/>
              </a:spcBef>
              <a:spcAft>
                <a:spcPts val="0"/>
              </a:spcAft>
              <a:buClr>
                <a:schemeClr val="dk1"/>
              </a:buClr>
              <a:buSzPts val="2800"/>
              <a:buNone/>
            </a:pPr>
            <a:r>
              <a:rPr lang="en-US" sz="2200"/>
              <a:t>For each key </a:t>
            </a:r>
            <a:r>
              <a:rPr i="1" lang="en-US" sz="2200"/>
              <a:t>t′</a:t>
            </a:r>
            <a:r>
              <a:rPr lang="en-US" sz="2200"/>
              <a:t> produced by any of the Map tasks, there will be one or more key-value pairs (t′, t′). The Reduce function turns (t′, [t′, t′, . . . , t′]) into (t′, t′), so it produces exactly one pair (t′, t′) for this key </a:t>
            </a:r>
            <a:r>
              <a:rPr i="1" lang="en-US" sz="2200"/>
              <a:t>t′</a:t>
            </a:r>
            <a:r>
              <a:rPr lang="en-US" sz="2200"/>
              <a:t>.</a:t>
            </a:r>
            <a:endParaRPr sz="2200"/>
          </a:p>
        </p:txBody>
      </p:sp>
      <p:sp>
        <p:nvSpPr>
          <p:cNvPr id="800" name="Google Shape;800;p55"/>
          <p:cNvSpPr txBox="1"/>
          <p:nvPr>
            <p:ph idx="12" type="sldNum"/>
          </p:nvPr>
        </p:nvSpPr>
        <p:spPr>
          <a:xfrm>
            <a:off x="7104552" y="6453386"/>
            <a:ext cx="1197300" cy="40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801" name="Google Shape;801;p55"/>
          <p:cNvSpPr/>
          <p:nvPr/>
        </p:nvSpPr>
        <p:spPr>
          <a:xfrm>
            <a:off x="4453217" y="3244334"/>
            <a:ext cx="237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58"/>
          <p:cNvSpPr txBox="1"/>
          <p:nvPr>
            <p:ph type="title"/>
          </p:nvPr>
        </p:nvSpPr>
        <p:spPr>
          <a:xfrm>
            <a:off x="925034" y="83127"/>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Projections by MapReduce</a:t>
            </a:r>
            <a:endParaRPr/>
          </a:p>
        </p:txBody>
      </p:sp>
      <p:sp>
        <p:nvSpPr>
          <p:cNvPr id="807" name="Google Shape;807;p158"/>
          <p:cNvSpPr txBox="1"/>
          <p:nvPr>
            <p:ph idx="1" type="body"/>
          </p:nvPr>
        </p:nvSpPr>
        <p:spPr>
          <a:xfrm>
            <a:off x="1028700" y="1235809"/>
            <a:ext cx="75474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800"/>
              <a:buChar char="■"/>
            </a:pPr>
            <a:r>
              <a:rPr lang="en-US" sz="2800"/>
              <a:t>Let’s see it in action, by computing </a:t>
            </a:r>
            <a:r>
              <a:rPr lang="en-US" sz="2800">
                <a:solidFill>
                  <a:srgbClr val="FF0000"/>
                </a:solidFill>
              </a:rPr>
              <a:t>projection(A, B) </a:t>
            </a:r>
            <a:r>
              <a:rPr lang="en-US" sz="2800"/>
              <a:t>for the following table:</a:t>
            </a:r>
            <a:endParaRPr/>
          </a:p>
        </p:txBody>
      </p:sp>
      <p:sp>
        <p:nvSpPr>
          <p:cNvPr id="808" name="Google Shape;808;p158"/>
          <p:cNvSpPr txBox="1"/>
          <p:nvPr>
            <p:ph idx="12" type="sldNum"/>
          </p:nvPr>
        </p:nvSpPr>
        <p:spPr>
          <a:xfrm>
            <a:off x="7104552" y="6453386"/>
            <a:ext cx="1197300" cy="40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809" name="Google Shape;809;p158"/>
          <p:cNvPicPr preferRelativeResize="0"/>
          <p:nvPr/>
        </p:nvPicPr>
        <p:blipFill rotWithShape="1">
          <a:blip r:embed="rId3">
            <a:alphaModFix/>
          </a:blip>
          <a:srcRect b="0" l="0" r="0" t="0"/>
          <a:stretch/>
        </p:blipFill>
        <p:spPr>
          <a:xfrm>
            <a:off x="893618" y="2500352"/>
            <a:ext cx="7817429" cy="308303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59"/>
          <p:cNvSpPr txBox="1"/>
          <p:nvPr>
            <p:ph type="title"/>
          </p:nvPr>
        </p:nvSpPr>
        <p:spPr>
          <a:xfrm>
            <a:off x="789709" y="3148"/>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Projections by MapReduce</a:t>
            </a:r>
            <a:endParaRPr/>
          </a:p>
        </p:txBody>
      </p:sp>
      <p:sp>
        <p:nvSpPr>
          <p:cNvPr id="815" name="Google Shape;815;p159"/>
          <p:cNvSpPr txBox="1"/>
          <p:nvPr>
            <p:ph idx="1" type="body"/>
          </p:nvPr>
        </p:nvSpPr>
        <p:spPr>
          <a:xfrm>
            <a:off x="789709" y="1163782"/>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After application of map function (ignoring values in C column) and grouping the keys the data will look like:</a:t>
            </a:r>
            <a:endParaRPr/>
          </a:p>
          <a:p>
            <a:pPr indent="0" lvl="0" marL="0" rtl="0" algn="l">
              <a:lnSpc>
                <a:spcPct val="94000"/>
              </a:lnSpc>
              <a:spcBef>
                <a:spcPts val="1200"/>
              </a:spcBef>
              <a:spcAft>
                <a:spcPts val="0"/>
              </a:spcAft>
              <a:buClr>
                <a:schemeClr val="dk2"/>
              </a:buClr>
              <a:buSzPts val="2400"/>
              <a:buNone/>
            </a:pPr>
            <a:br>
              <a:rPr lang="en-US" sz="2400"/>
            </a:br>
            <a:endParaRPr sz="2400"/>
          </a:p>
        </p:txBody>
      </p:sp>
      <p:sp>
        <p:nvSpPr>
          <p:cNvPr id="816" name="Google Shape;816;p159"/>
          <p:cNvSpPr txBox="1"/>
          <p:nvPr>
            <p:ph idx="12" type="sldNum"/>
          </p:nvPr>
        </p:nvSpPr>
        <p:spPr>
          <a:xfrm>
            <a:off x="7104552" y="6453386"/>
            <a:ext cx="1197300" cy="40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817" name="Google Shape;817;p159"/>
          <p:cNvPicPr preferRelativeResize="0"/>
          <p:nvPr/>
        </p:nvPicPr>
        <p:blipFill rotWithShape="1">
          <a:blip r:embed="rId3">
            <a:alphaModFix/>
          </a:blip>
          <a:srcRect b="0" l="0" r="0" t="0"/>
          <a:stretch/>
        </p:blipFill>
        <p:spPr>
          <a:xfrm>
            <a:off x="789709" y="2602783"/>
            <a:ext cx="7744093" cy="345165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60"/>
          <p:cNvSpPr txBox="1"/>
          <p:nvPr>
            <p:ph type="title"/>
          </p:nvPr>
        </p:nvSpPr>
        <p:spPr>
          <a:xfrm>
            <a:off x="925034" y="114688"/>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Projections by MapReduce</a:t>
            </a:r>
            <a:endParaRPr/>
          </a:p>
        </p:txBody>
      </p:sp>
      <p:sp>
        <p:nvSpPr>
          <p:cNvPr id="823" name="Google Shape;823;p160"/>
          <p:cNvSpPr txBox="1"/>
          <p:nvPr>
            <p:ph idx="1" type="body"/>
          </p:nvPr>
        </p:nvSpPr>
        <p:spPr>
          <a:xfrm>
            <a:off x="842996" y="857638"/>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At the reduce node the keys will be aggregated again as same keys might have occurred at multiple map workers.</a:t>
            </a:r>
            <a:endParaRPr/>
          </a:p>
          <a:p>
            <a:pPr indent="-384048" lvl="0" marL="384048" rtl="0" algn="l">
              <a:lnSpc>
                <a:spcPct val="94000"/>
              </a:lnSpc>
              <a:spcBef>
                <a:spcPts val="1200"/>
              </a:spcBef>
              <a:spcAft>
                <a:spcPts val="0"/>
              </a:spcAft>
              <a:buClr>
                <a:schemeClr val="dk2"/>
              </a:buClr>
              <a:buSzPts val="2400"/>
              <a:buChar char="■"/>
            </a:pPr>
            <a:r>
              <a:rPr lang="en-US" sz="2400"/>
              <a:t>The reduce function operates on values of each key only once.</a:t>
            </a:r>
            <a:endParaRPr/>
          </a:p>
        </p:txBody>
      </p:sp>
      <p:sp>
        <p:nvSpPr>
          <p:cNvPr id="824" name="Google Shape;824;p160"/>
          <p:cNvSpPr txBox="1"/>
          <p:nvPr>
            <p:ph idx="11" type="ftr"/>
          </p:nvPr>
        </p:nvSpPr>
        <p:spPr>
          <a:xfrm>
            <a:off x="2170173" y="6453386"/>
            <a:ext cx="4710600" cy="404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825" name="Google Shape;825;p160"/>
          <p:cNvSpPr txBox="1"/>
          <p:nvPr>
            <p:ph idx="12" type="sldNum"/>
          </p:nvPr>
        </p:nvSpPr>
        <p:spPr>
          <a:xfrm>
            <a:off x="7104552" y="6453386"/>
            <a:ext cx="1197300" cy="40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826" name="Google Shape;826;p160"/>
          <p:cNvPicPr preferRelativeResize="0"/>
          <p:nvPr/>
        </p:nvPicPr>
        <p:blipFill rotWithShape="1">
          <a:blip r:embed="rId3">
            <a:alphaModFix/>
          </a:blip>
          <a:srcRect b="0" l="0" r="0" t="0"/>
          <a:stretch/>
        </p:blipFill>
        <p:spPr>
          <a:xfrm>
            <a:off x="1183732" y="2881161"/>
            <a:ext cx="6519428" cy="3115754"/>
          </a:xfrm>
          <a:prstGeom prst="rect">
            <a:avLst/>
          </a:prstGeom>
          <a:noFill/>
          <a:ln>
            <a:noFill/>
          </a:ln>
        </p:spPr>
      </p:pic>
      <p:sp>
        <p:nvSpPr>
          <p:cNvPr id="827" name="Google Shape;827;p160"/>
          <p:cNvSpPr/>
          <p:nvPr/>
        </p:nvSpPr>
        <p:spPr>
          <a:xfrm>
            <a:off x="1946417" y="6125854"/>
            <a:ext cx="4567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FF0000"/>
                </a:solidFill>
                <a:latin typeface="Arial"/>
                <a:ea typeface="Arial"/>
                <a:cs typeface="Arial"/>
                <a:sym typeface="Arial"/>
              </a:rPr>
              <a:t>Data after aggregation by key at reduce workers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61"/>
          <p:cNvSpPr txBox="1"/>
          <p:nvPr>
            <p:ph type="title"/>
          </p:nvPr>
        </p:nvSpPr>
        <p:spPr>
          <a:xfrm>
            <a:off x="925034" y="62033"/>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Projections by MapReduce</a:t>
            </a:r>
            <a:endParaRPr/>
          </a:p>
        </p:txBody>
      </p:sp>
      <p:sp>
        <p:nvSpPr>
          <p:cNvPr id="833" name="Google Shape;833;p161"/>
          <p:cNvSpPr txBox="1"/>
          <p:nvPr>
            <p:ph idx="1" type="body"/>
          </p:nvPr>
        </p:nvSpPr>
        <p:spPr>
          <a:xfrm>
            <a:off x="765978" y="1244880"/>
            <a:ext cx="8101500" cy="3581400"/>
          </a:xfrm>
          <a:prstGeom prst="rect">
            <a:avLst/>
          </a:prstGeom>
          <a:noFill/>
          <a:ln>
            <a:noFill/>
          </a:ln>
        </p:spPr>
        <p:txBody>
          <a:bodyPr anchorCtr="0" anchor="t" bIns="45700" lIns="91425" spcFirstLastPara="1" rIns="91425" wrap="square" tIns="45700">
            <a:normAutofit/>
          </a:bodyPr>
          <a:lstStyle/>
          <a:p>
            <a:pPr indent="-371348" lvl="0" marL="384048" rtl="0" algn="l">
              <a:lnSpc>
                <a:spcPct val="94000"/>
              </a:lnSpc>
              <a:spcBef>
                <a:spcPts val="0"/>
              </a:spcBef>
              <a:spcAft>
                <a:spcPts val="0"/>
              </a:spcAft>
              <a:buClr>
                <a:schemeClr val="dk2"/>
              </a:buClr>
              <a:buSzPts val="2200"/>
              <a:buChar char="■"/>
            </a:pPr>
            <a:r>
              <a:rPr lang="en-US" sz="2200"/>
              <a:t>The reduce function is applied which will consider only the first value of the values list and ignore rest of the information.</a:t>
            </a:r>
            <a:endParaRPr sz="1800"/>
          </a:p>
          <a:p>
            <a:pPr indent="-231648" lvl="0" marL="384048" rtl="0" algn="l">
              <a:lnSpc>
                <a:spcPct val="94000"/>
              </a:lnSpc>
              <a:spcBef>
                <a:spcPts val="1200"/>
              </a:spcBef>
              <a:spcAft>
                <a:spcPts val="0"/>
              </a:spcAft>
              <a:buClr>
                <a:schemeClr val="dk2"/>
              </a:buClr>
              <a:buSzPts val="2400"/>
              <a:buNone/>
            </a:pPr>
            <a:r>
              <a:t/>
            </a:r>
            <a:endParaRPr sz="2400"/>
          </a:p>
          <a:p>
            <a:pPr indent="-231648" lvl="0" marL="384048" rtl="0" algn="l">
              <a:lnSpc>
                <a:spcPct val="94000"/>
              </a:lnSpc>
              <a:spcBef>
                <a:spcPts val="1200"/>
              </a:spcBef>
              <a:spcAft>
                <a:spcPts val="0"/>
              </a:spcAft>
              <a:buClr>
                <a:schemeClr val="dk2"/>
              </a:buClr>
              <a:buSzPts val="2400"/>
              <a:buNone/>
            </a:pPr>
            <a:r>
              <a:t/>
            </a:r>
            <a:endParaRPr sz="2400"/>
          </a:p>
        </p:txBody>
      </p:sp>
      <p:sp>
        <p:nvSpPr>
          <p:cNvPr id="834" name="Google Shape;834;p161"/>
          <p:cNvSpPr txBox="1"/>
          <p:nvPr>
            <p:ph idx="11" type="ftr"/>
          </p:nvPr>
        </p:nvSpPr>
        <p:spPr>
          <a:xfrm>
            <a:off x="2170173" y="6453386"/>
            <a:ext cx="4710600" cy="404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835" name="Google Shape;835;p161"/>
          <p:cNvSpPr txBox="1"/>
          <p:nvPr>
            <p:ph idx="12" type="sldNum"/>
          </p:nvPr>
        </p:nvSpPr>
        <p:spPr>
          <a:xfrm>
            <a:off x="7104552" y="6453386"/>
            <a:ext cx="1197300" cy="40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836" name="Google Shape;836;p161"/>
          <p:cNvPicPr preferRelativeResize="0"/>
          <p:nvPr/>
        </p:nvPicPr>
        <p:blipFill rotWithShape="1">
          <a:blip r:embed="rId3">
            <a:alphaModFix/>
          </a:blip>
          <a:srcRect b="0" l="0" r="0" t="0"/>
          <a:stretch/>
        </p:blipFill>
        <p:spPr>
          <a:xfrm>
            <a:off x="1077225" y="2382045"/>
            <a:ext cx="7716328" cy="388021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63"/>
          <p:cNvSpPr txBox="1"/>
          <p:nvPr>
            <p:ph type="title"/>
          </p:nvPr>
        </p:nvSpPr>
        <p:spPr>
          <a:xfrm>
            <a:off x="925034" y="-30185"/>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Union</a:t>
            </a:r>
            <a:endParaRPr/>
          </a:p>
        </p:txBody>
      </p:sp>
      <p:sp>
        <p:nvSpPr>
          <p:cNvPr id="842" name="Google Shape;842;p163"/>
          <p:cNvSpPr txBox="1"/>
          <p:nvPr>
            <p:ph idx="1" type="body"/>
          </p:nvPr>
        </p:nvSpPr>
        <p:spPr>
          <a:xfrm>
            <a:off x="880862" y="644151"/>
            <a:ext cx="82632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200"/>
              <a:buChar char="■"/>
            </a:pPr>
            <a:r>
              <a:rPr lang="en-US" sz="2200"/>
              <a:t>Concatenate two tables vertically. </a:t>
            </a:r>
            <a:endParaRPr sz="2200"/>
          </a:p>
          <a:p>
            <a:pPr indent="-384048" lvl="0" marL="384048" rtl="0" algn="l">
              <a:lnSpc>
                <a:spcPct val="94000"/>
              </a:lnSpc>
              <a:spcBef>
                <a:spcPts val="1200"/>
              </a:spcBef>
              <a:spcAft>
                <a:spcPts val="0"/>
              </a:spcAft>
              <a:buClr>
                <a:schemeClr val="dk2"/>
              </a:buClr>
              <a:buSzPts val="2200"/>
              <a:buChar char="■"/>
            </a:pPr>
            <a:r>
              <a:rPr lang="en-US" sz="2200"/>
              <a:t>The duplicate rows are removed implicitly. </a:t>
            </a:r>
            <a:endParaRPr sz="2200"/>
          </a:p>
          <a:p>
            <a:pPr indent="-384048" lvl="0" marL="384048" rtl="0" algn="l">
              <a:lnSpc>
                <a:spcPct val="94000"/>
              </a:lnSpc>
              <a:spcBef>
                <a:spcPts val="1200"/>
              </a:spcBef>
              <a:spcAft>
                <a:spcPts val="0"/>
              </a:spcAft>
              <a:buClr>
                <a:schemeClr val="dk2"/>
              </a:buClr>
              <a:buSzPts val="2200"/>
              <a:buChar char="■"/>
            </a:pPr>
            <a:r>
              <a:rPr lang="en-US" sz="2200"/>
              <a:t>(Smith, 16) was a duplicate row so it appears only once in the output where as (Tom, 17) , (Tom, 19) appears as two, as those are not identical rows.</a:t>
            </a:r>
            <a:endParaRPr/>
          </a:p>
          <a:p>
            <a:pPr indent="-244348" lvl="0" marL="384048" rtl="0" algn="l">
              <a:lnSpc>
                <a:spcPct val="94000"/>
              </a:lnSpc>
              <a:spcBef>
                <a:spcPts val="1200"/>
              </a:spcBef>
              <a:spcAft>
                <a:spcPts val="0"/>
              </a:spcAft>
              <a:buClr>
                <a:schemeClr val="dk2"/>
              </a:buClr>
              <a:buSzPts val="2200"/>
              <a:buNone/>
            </a:pPr>
            <a:r>
              <a:t/>
            </a:r>
            <a:endParaRPr sz="2200"/>
          </a:p>
        </p:txBody>
      </p:sp>
      <p:sp>
        <p:nvSpPr>
          <p:cNvPr id="843" name="Google Shape;843;p163"/>
          <p:cNvSpPr txBox="1"/>
          <p:nvPr>
            <p:ph idx="11" type="ftr"/>
          </p:nvPr>
        </p:nvSpPr>
        <p:spPr>
          <a:xfrm>
            <a:off x="2170173" y="6453386"/>
            <a:ext cx="4710600" cy="404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844" name="Google Shape;844;p163"/>
          <p:cNvSpPr txBox="1"/>
          <p:nvPr>
            <p:ph idx="12" type="sldNum"/>
          </p:nvPr>
        </p:nvSpPr>
        <p:spPr>
          <a:xfrm>
            <a:off x="7104552" y="6453386"/>
            <a:ext cx="1197300" cy="40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845" name="Google Shape;845;p163"/>
          <p:cNvPicPr preferRelativeResize="0"/>
          <p:nvPr/>
        </p:nvPicPr>
        <p:blipFill rotWithShape="1">
          <a:blip r:embed="rId3">
            <a:alphaModFix/>
          </a:blip>
          <a:srcRect b="0" l="26206" r="24754" t="0"/>
          <a:stretch/>
        </p:blipFill>
        <p:spPr>
          <a:xfrm>
            <a:off x="4003963" y="2706390"/>
            <a:ext cx="3862590" cy="374699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61"/>
          <p:cNvSpPr txBox="1"/>
          <p:nvPr>
            <p:ph type="title"/>
          </p:nvPr>
        </p:nvSpPr>
        <p:spPr>
          <a:xfrm>
            <a:off x="733278" y="-158471"/>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Union by MapReduce</a:t>
            </a:r>
            <a:endParaRPr/>
          </a:p>
        </p:txBody>
      </p:sp>
      <p:sp>
        <p:nvSpPr>
          <p:cNvPr id="851" name="Google Shape;851;p61"/>
          <p:cNvSpPr txBox="1"/>
          <p:nvPr>
            <p:ph idx="1" type="body"/>
          </p:nvPr>
        </p:nvSpPr>
        <p:spPr>
          <a:xfrm>
            <a:off x="733278" y="1610751"/>
            <a:ext cx="8058900" cy="3581400"/>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50000"/>
              </a:lnSpc>
              <a:spcBef>
                <a:spcPts val="0"/>
              </a:spcBef>
              <a:spcAft>
                <a:spcPts val="0"/>
              </a:spcAft>
              <a:buClr>
                <a:schemeClr val="dk1"/>
              </a:buClr>
              <a:buSzPct val="123552"/>
              <a:buChar char="•"/>
            </a:pPr>
            <a:r>
              <a:rPr lang="en-US" sz="2800"/>
              <a:t>Map: </a:t>
            </a:r>
            <a:endParaRPr sz="2800"/>
          </a:p>
          <a:p>
            <a:pPr indent="0" lvl="1" marL="457200" rtl="0" algn="l">
              <a:lnSpc>
                <a:spcPct val="150000"/>
              </a:lnSpc>
              <a:spcBef>
                <a:spcPts val="560"/>
              </a:spcBef>
              <a:spcAft>
                <a:spcPts val="0"/>
              </a:spcAft>
              <a:buClr>
                <a:schemeClr val="dk1"/>
              </a:buClr>
              <a:buSzPct val="108108"/>
              <a:buNone/>
            </a:pPr>
            <a:r>
              <a:rPr lang="en-US" sz="2800"/>
              <a:t>Turn each input tuple t into a key-value pair (t, t).</a:t>
            </a:r>
            <a:endParaRPr sz="2800"/>
          </a:p>
          <a:p>
            <a:pPr indent="-342900" lvl="0" marL="342900" rtl="0" algn="l">
              <a:lnSpc>
                <a:spcPct val="150000"/>
              </a:lnSpc>
              <a:spcBef>
                <a:spcPts val="640"/>
              </a:spcBef>
              <a:spcAft>
                <a:spcPts val="0"/>
              </a:spcAft>
              <a:buClr>
                <a:schemeClr val="dk1"/>
              </a:buClr>
              <a:buSzPct val="123552"/>
              <a:buChar char="•"/>
            </a:pPr>
            <a:r>
              <a:rPr lang="en-US" sz="2800"/>
              <a:t>Reduce: </a:t>
            </a:r>
            <a:endParaRPr sz="2800"/>
          </a:p>
          <a:p>
            <a:pPr indent="0" lvl="1" marL="457200" rtl="0" algn="l">
              <a:lnSpc>
                <a:spcPct val="150000"/>
              </a:lnSpc>
              <a:spcBef>
                <a:spcPts val="560"/>
              </a:spcBef>
              <a:spcAft>
                <a:spcPts val="0"/>
              </a:spcAft>
              <a:buClr>
                <a:schemeClr val="dk1"/>
              </a:buClr>
              <a:buSzPct val="108108"/>
              <a:buNone/>
            </a:pPr>
            <a:r>
              <a:rPr lang="en-US" sz="2800"/>
              <a:t>Associated with each key </a:t>
            </a:r>
            <a:r>
              <a:rPr i="1" lang="en-US" sz="2800"/>
              <a:t>t</a:t>
            </a:r>
            <a:r>
              <a:rPr lang="en-US" sz="2800"/>
              <a:t> there will be either one or two values. Produce output (t, t) in either case.</a:t>
            </a:r>
            <a:endParaRPr sz="2800"/>
          </a:p>
        </p:txBody>
      </p:sp>
      <p:sp>
        <p:nvSpPr>
          <p:cNvPr id="852" name="Google Shape;852;p61"/>
          <p:cNvSpPr txBox="1"/>
          <p:nvPr>
            <p:ph idx="12" type="sldNum"/>
          </p:nvPr>
        </p:nvSpPr>
        <p:spPr>
          <a:xfrm>
            <a:off x="7104552" y="6453386"/>
            <a:ext cx="1197300" cy="40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64"/>
          <p:cNvSpPr txBox="1"/>
          <p:nvPr>
            <p:ph type="title"/>
          </p:nvPr>
        </p:nvSpPr>
        <p:spPr>
          <a:xfrm>
            <a:off x="1028700" y="685800"/>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t/>
            </a:r>
            <a:endParaRPr/>
          </a:p>
        </p:txBody>
      </p:sp>
      <p:pic>
        <p:nvPicPr>
          <p:cNvPr id="858" name="Google Shape;858;p164"/>
          <p:cNvPicPr preferRelativeResize="0"/>
          <p:nvPr>
            <p:ph idx="1" type="body"/>
          </p:nvPr>
        </p:nvPicPr>
        <p:blipFill rotWithShape="1">
          <a:blip r:embed="rId3">
            <a:alphaModFix/>
          </a:blip>
          <a:srcRect b="19317" l="0" r="0" t="0"/>
          <a:stretch/>
        </p:blipFill>
        <p:spPr>
          <a:xfrm>
            <a:off x="1104899" y="1069144"/>
            <a:ext cx="7631100" cy="3988500"/>
          </a:xfrm>
          <a:prstGeom prst="rect">
            <a:avLst/>
          </a:prstGeom>
          <a:noFill/>
          <a:ln>
            <a:noFill/>
          </a:ln>
          <a:effectLst>
            <a:outerShdw blurRad="190500" rotWithShape="0" algn="tl">
              <a:srgbClr val="000000">
                <a:alpha val="69803"/>
              </a:srgbClr>
            </a:outerShdw>
          </a:effectLst>
        </p:spPr>
      </p:pic>
      <p:sp>
        <p:nvSpPr>
          <p:cNvPr id="859" name="Google Shape;859;p16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860" name="Google Shape;860;p16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861" name="Google Shape;861;p164"/>
          <p:cNvSpPr/>
          <p:nvPr/>
        </p:nvSpPr>
        <p:spPr>
          <a:xfrm>
            <a:off x="0" y="0"/>
            <a:ext cx="9144000" cy="0"/>
          </a:xfrm>
          <a:prstGeom prst="rect">
            <a:avLst/>
          </a:prstGeom>
          <a:solidFill>
            <a:srgbClr val="F2F2F2"/>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95250" lvl="0" marL="0" marR="0" rtl="0" algn="l">
              <a:lnSpc>
                <a:spcPct val="100000"/>
              </a:lnSpc>
              <a:spcBef>
                <a:spcPts val="0"/>
              </a:spcBef>
              <a:spcAft>
                <a:spcPts val="0"/>
              </a:spcAft>
              <a:buClr>
                <a:srgbClr val="292929"/>
              </a:buClr>
              <a:buSzPts val="1500"/>
              <a:buFont typeface="Arial"/>
              <a:buChar char="•"/>
            </a:pPr>
            <a:r>
              <a:rPr b="0" i="0" lang="en-US" sz="1500" u="none" cap="none" strike="noStrike">
                <a:solidFill>
                  <a:srgbClr val="292929"/>
                </a:solidFill>
                <a:latin typeface="Arial"/>
                <a:ea typeface="Arial"/>
                <a:cs typeface="Arial"/>
                <a:sym typeface="Arial"/>
              </a:rPr>
              <a:t>We concatenate two tables vertically. Similar to </a:t>
            </a:r>
            <a:r>
              <a:rPr b="0" i="0" lang="en-US" sz="1500" u="sng" cap="none" strike="noStrike">
                <a:solidFill>
                  <a:srgbClr val="292929"/>
                </a:solidFill>
                <a:latin typeface="Arial"/>
                <a:ea typeface="Arial"/>
                <a:cs typeface="Arial"/>
                <a:sym typeface="Arial"/>
                <a:hlinkClick r:id="rId4">
                  <a:extLst>
                    <a:ext uri="{A12FA001-AC4F-418D-AE19-62706E023703}">
                      <ahyp:hlinkClr val="tx"/>
                    </a:ext>
                  </a:extLst>
                </a:hlinkClick>
              </a:rPr>
              <a:t>UNION</a:t>
            </a:r>
            <a:r>
              <a:rPr b="0" i="0" lang="en-US" sz="1500" u="none" cap="none" strike="noStrike">
                <a:solidFill>
                  <a:srgbClr val="292929"/>
                </a:solidFill>
                <a:latin typeface="Arial"/>
                <a:ea typeface="Arial"/>
                <a:cs typeface="Arial"/>
                <a:sym typeface="Arial"/>
              </a:rPr>
              <a:t> in SQL, but the </a:t>
            </a:r>
            <a:r>
              <a:rPr b="1" i="0" lang="en-US" sz="1500" u="none" cap="none" strike="noStrike">
                <a:solidFill>
                  <a:srgbClr val="292929"/>
                </a:solidFill>
                <a:latin typeface="Arial"/>
                <a:ea typeface="Arial"/>
                <a:cs typeface="Arial"/>
                <a:sym typeface="Arial"/>
              </a:rPr>
              <a:t>duplicate rows are removed</a:t>
            </a:r>
            <a:r>
              <a:rPr b="0" i="0" lang="en-US" sz="1500" u="none" cap="none" strike="noStrike">
                <a:solidFill>
                  <a:srgbClr val="292929"/>
                </a:solidFill>
                <a:latin typeface="Arial"/>
                <a:ea typeface="Arial"/>
                <a:cs typeface="Arial"/>
                <a:sym typeface="Arial"/>
              </a:rPr>
              <a:t> implicitly. The point to note in the below output table is that </a:t>
            </a:r>
            <a:r>
              <a:rPr b="0" i="0" lang="en-US" sz="1100" u="none" cap="none" strike="noStrike">
                <a:solidFill>
                  <a:srgbClr val="292929"/>
                </a:solidFill>
                <a:latin typeface="Arial"/>
                <a:ea typeface="Arial"/>
                <a:cs typeface="Arial"/>
                <a:sym typeface="Arial"/>
              </a:rPr>
              <a:t>(Smith, 16)</a:t>
            </a:r>
            <a:r>
              <a:rPr b="0" i="0" lang="en-US" sz="1500" u="none" cap="none" strike="noStrike">
                <a:solidFill>
                  <a:srgbClr val="292929"/>
                </a:solidFill>
                <a:latin typeface="Arial"/>
                <a:ea typeface="Arial"/>
                <a:cs typeface="Arial"/>
                <a:sym typeface="Arial"/>
              </a:rPr>
              <a:t>was a duplicate row so it appears only once in the output where as </a:t>
            </a:r>
            <a:r>
              <a:rPr b="0" i="0" lang="en-US" sz="1100" u="none" cap="none" strike="noStrike">
                <a:solidFill>
                  <a:srgbClr val="292929"/>
                </a:solidFill>
                <a:latin typeface="Arial"/>
                <a:ea typeface="Arial"/>
                <a:cs typeface="Arial"/>
                <a:sym typeface="Arial"/>
              </a:rPr>
              <a:t>(Tom, 17)</a:t>
            </a:r>
            <a:r>
              <a:rPr b="0" i="0" lang="en-US" sz="1500" u="none" cap="none" strike="noStrike">
                <a:solidFill>
                  <a:srgbClr val="292929"/>
                </a:solidFill>
                <a:latin typeface="Arial"/>
                <a:ea typeface="Arial"/>
                <a:cs typeface="Arial"/>
                <a:sym typeface="Arial"/>
              </a:rPr>
              <a:t> , </a:t>
            </a:r>
            <a:r>
              <a:rPr b="0" i="0" lang="en-US" sz="1100" u="none" cap="none" strike="noStrike">
                <a:solidFill>
                  <a:srgbClr val="292929"/>
                </a:solidFill>
                <a:latin typeface="Arial"/>
                <a:ea typeface="Arial"/>
                <a:cs typeface="Arial"/>
                <a:sym typeface="Arial"/>
              </a:rPr>
              <a:t>(Tom, 19)</a:t>
            </a:r>
            <a:r>
              <a:rPr b="0" i="0" lang="en-US" sz="1500" u="none" cap="none" strike="noStrike">
                <a:solidFill>
                  <a:srgbClr val="292929"/>
                </a:solidFill>
                <a:latin typeface="Arial"/>
                <a:ea typeface="Arial"/>
                <a:cs typeface="Arial"/>
                <a:sym typeface="Arial"/>
              </a:rPr>
              <a:t> appears as two, as those are not identical rows.</a:t>
            </a:r>
            <a:endParaRPr b="0" i="0" sz="800" u="none" cap="none" strike="noStrike">
              <a:solidFill>
                <a:schemeClr val="dk1"/>
              </a:solidFill>
              <a:latin typeface="Content"/>
              <a:ea typeface="Content"/>
              <a:cs typeface="Content"/>
              <a:sym typeface="Content"/>
            </a:endParaRPr>
          </a:p>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65"/>
          <p:cNvSpPr txBox="1"/>
          <p:nvPr>
            <p:ph type="title"/>
          </p:nvPr>
        </p:nvSpPr>
        <p:spPr>
          <a:xfrm>
            <a:off x="925034" y="311961"/>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Union by MapReduce</a:t>
            </a:r>
            <a:endParaRPr/>
          </a:p>
        </p:txBody>
      </p:sp>
      <p:sp>
        <p:nvSpPr>
          <p:cNvPr id="867" name="Google Shape;867;p165"/>
          <p:cNvSpPr txBox="1"/>
          <p:nvPr>
            <p:ph idx="1" type="body"/>
          </p:nvPr>
        </p:nvSpPr>
        <p:spPr>
          <a:xfrm>
            <a:off x="925034" y="1315941"/>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This operations has the map function of the selection and reduce function of projection.</a:t>
            </a:r>
            <a:endParaRPr/>
          </a:p>
        </p:txBody>
      </p:sp>
      <p:sp>
        <p:nvSpPr>
          <p:cNvPr id="868" name="Google Shape;868;p165"/>
          <p:cNvSpPr txBox="1"/>
          <p:nvPr>
            <p:ph idx="12" type="sldNum"/>
          </p:nvPr>
        </p:nvSpPr>
        <p:spPr>
          <a:xfrm>
            <a:off x="7104552" y="6453386"/>
            <a:ext cx="1197300" cy="40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869" name="Google Shape;869;p165"/>
          <p:cNvPicPr preferRelativeResize="0"/>
          <p:nvPr/>
        </p:nvPicPr>
        <p:blipFill rotWithShape="1">
          <a:blip r:embed="rId3">
            <a:alphaModFix/>
          </a:blip>
          <a:srcRect b="0" l="10313" r="11555" t="0"/>
          <a:stretch/>
        </p:blipFill>
        <p:spPr>
          <a:xfrm>
            <a:off x="1080653" y="2485544"/>
            <a:ext cx="7212818" cy="3415777"/>
          </a:xfrm>
          <a:prstGeom prst="rect">
            <a:avLst/>
          </a:prstGeom>
          <a:noFill/>
          <a:ln>
            <a:noFill/>
          </a:ln>
        </p:spPr>
      </p:pic>
      <p:sp>
        <p:nvSpPr>
          <p:cNvPr id="870" name="Google Shape;870;p165"/>
          <p:cNvSpPr/>
          <p:nvPr/>
        </p:nvSpPr>
        <p:spPr>
          <a:xfrm>
            <a:off x="2252105" y="6023465"/>
            <a:ext cx="2877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FF0000"/>
                </a:solidFill>
                <a:latin typeface="Arial"/>
                <a:ea typeface="Arial"/>
                <a:cs typeface="Arial"/>
                <a:sym typeface="Arial"/>
              </a:rPr>
              <a:t>Initial data at map workers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66"/>
          <p:cNvSpPr txBox="1"/>
          <p:nvPr>
            <p:ph type="title"/>
          </p:nvPr>
        </p:nvSpPr>
        <p:spPr>
          <a:xfrm>
            <a:off x="874602" y="1850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Union by MapReduce</a:t>
            </a:r>
            <a:endParaRPr/>
          </a:p>
        </p:txBody>
      </p:sp>
      <p:sp>
        <p:nvSpPr>
          <p:cNvPr id="876" name="Google Shape;876;p166"/>
          <p:cNvSpPr txBox="1"/>
          <p:nvPr>
            <p:ph idx="1" type="body"/>
          </p:nvPr>
        </p:nvSpPr>
        <p:spPr>
          <a:xfrm>
            <a:off x="874602" y="1076582"/>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After applying the map function and grouping the keys we will get output as:</a:t>
            </a:r>
            <a:endParaRPr/>
          </a:p>
        </p:txBody>
      </p:sp>
      <p:sp>
        <p:nvSpPr>
          <p:cNvPr id="877" name="Google Shape;877;p166"/>
          <p:cNvSpPr txBox="1"/>
          <p:nvPr>
            <p:ph idx="11" type="ftr"/>
          </p:nvPr>
        </p:nvSpPr>
        <p:spPr>
          <a:xfrm>
            <a:off x="2170173" y="6453386"/>
            <a:ext cx="4710600" cy="404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878" name="Google Shape;878;p166"/>
          <p:cNvSpPr txBox="1"/>
          <p:nvPr>
            <p:ph idx="12" type="sldNum"/>
          </p:nvPr>
        </p:nvSpPr>
        <p:spPr>
          <a:xfrm>
            <a:off x="7104552" y="6453386"/>
            <a:ext cx="1197300" cy="40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879" name="Google Shape;879;p166"/>
          <p:cNvPicPr preferRelativeResize="0"/>
          <p:nvPr/>
        </p:nvPicPr>
        <p:blipFill rotWithShape="1">
          <a:blip r:embed="rId3">
            <a:alphaModFix/>
          </a:blip>
          <a:srcRect b="0" l="10309" r="11766" t="0"/>
          <a:stretch/>
        </p:blipFill>
        <p:spPr>
          <a:xfrm>
            <a:off x="1149961" y="2099455"/>
            <a:ext cx="7517286" cy="402425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44"/>
          <p:cNvSpPr txBox="1"/>
          <p:nvPr>
            <p:ph type="title"/>
          </p:nvPr>
        </p:nvSpPr>
        <p:spPr>
          <a:xfrm>
            <a:off x="662940" y="214114"/>
            <a:ext cx="8558100" cy="8928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Cluster computing challenges(2)</a:t>
            </a:r>
            <a:endParaRPr/>
          </a:p>
        </p:txBody>
      </p:sp>
      <p:sp>
        <p:nvSpPr>
          <p:cNvPr id="186" name="Google Shape;186;p144"/>
          <p:cNvSpPr txBox="1"/>
          <p:nvPr>
            <p:ph idx="1" type="body"/>
          </p:nvPr>
        </p:nvSpPr>
        <p:spPr>
          <a:xfrm>
            <a:off x="807318" y="1130968"/>
            <a:ext cx="7999800" cy="3581400"/>
          </a:xfrm>
          <a:prstGeom prst="rect">
            <a:avLst/>
          </a:prstGeom>
          <a:noFill/>
          <a:ln>
            <a:noFill/>
          </a:ln>
        </p:spPr>
        <p:txBody>
          <a:bodyPr anchorCtr="0" anchor="t" bIns="45700" lIns="91425" spcFirstLastPara="1" rIns="91425" wrap="square" tIns="45700">
            <a:noAutofit/>
          </a:bodyPr>
          <a:lstStyle/>
          <a:p>
            <a:pPr indent="-384048" lvl="0" marL="384048" rtl="0" algn="l">
              <a:lnSpc>
                <a:spcPct val="150000"/>
              </a:lnSpc>
              <a:spcBef>
                <a:spcPts val="0"/>
              </a:spcBef>
              <a:spcAft>
                <a:spcPts val="0"/>
              </a:spcAft>
              <a:buClr>
                <a:srgbClr val="3333FF"/>
              </a:buClr>
              <a:buSzPts val="2400"/>
              <a:buChar char="■"/>
            </a:pPr>
            <a:r>
              <a:rPr lang="en-US" sz="2400">
                <a:solidFill>
                  <a:srgbClr val="3333FF"/>
                </a:solidFill>
              </a:rPr>
              <a:t>Network bottleneck</a:t>
            </a:r>
            <a:endParaRPr/>
          </a:p>
          <a:p>
            <a:pPr indent="-384048" lvl="1" marL="914400" rtl="0" algn="l">
              <a:lnSpc>
                <a:spcPct val="150000"/>
              </a:lnSpc>
              <a:spcBef>
                <a:spcPts val="700"/>
              </a:spcBef>
              <a:spcAft>
                <a:spcPts val="0"/>
              </a:spcAft>
              <a:buClr>
                <a:schemeClr val="dk2"/>
              </a:buClr>
              <a:buSzPts val="2400"/>
              <a:buFont typeface="Noto Sans Symbols"/>
              <a:buChar char="⮚"/>
            </a:pPr>
            <a:r>
              <a:rPr lang="en-US" sz="2400"/>
              <a:t>Network bandwidth = 1Gbps</a:t>
            </a:r>
            <a:endParaRPr/>
          </a:p>
          <a:p>
            <a:pPr indent="-384048" lvl="1" marL="914400" rtl="0" algn="l">
              <a:lnSpc>
                <a:spcPct val="150000"/>
              </a:lnSpc>
              <a:spcBef>
                <a:spcPts val="700"/>
              </a:spcBef>
              <a:spcAft>
                <a:spcPts val="0"/>
              </a:spcAft>
              <a:buClr>
                <a:schemeClr val="dk2"/>
              </a:buClr>
              <a:buSzPts val="2400"/>
              <a:buFont typeface="Noto Sans Symbols"/>
              <a:buChar char="⮚"/>
            </a:pPr>
            <a:r>
              <a:rPr lang="en-US" sz="2400"/>
              <a:t>Moving 10TB takes approximately 1 day</a:t>
            </a:r>
            <a:endParaRPr/>
          </a:p>
          <a:p>
            <a:pPr indent="-384048" lvl="0" marL="384048" rtl="0" algn="l">
              <a:lnSpc>
                <a:spcPct val="150000"/>
              </a:lnSpc>
              <a:spcBef>
                <a:spcPts val="1200"/>
              </a:spcBef>
              <a:spcAft>
                <a:spcPts val="0"/>
              </a:spcAft>
              <a:buClr>
                <a:srgbClr val="3333FF"/>
              </a:buClr>
              <a:buSzPts val="2400"/>
              <a:buChar char="■"/>
            </a:pPr>
            <a:r>
              <a:rPr lang="en-US" sz="2400">
                <a:solidFill>
                  <a:srgbClr val="3333FF"/>
                </a:solidFill>
              </a:rPr>
              <a:t>Distributed programming is hard !</a:t>
            </a:r>
            <a:endParaRPr/>
          </a:p>
          <a:p>
            <a:pPr indent="-384048" lvl="1" marL="914400" rtl="0" algn="l">
              <a:lnSpc>
                <a:spcPct val="150000"/>
              </a:lnSpc>
              <a:spcBef>
                <a:spcPts val="700"/>
              </a:spcBef>
              <a:spcAft>
                <a:spcPts val="0"/>
              </a:spcAft>
              <a:buClr>
                <a:schemeClr val="dk2"/>
              </a:buClr>
              <a:buSzPts val="2400"/>
              <a:buFont typeface="Noto Sans Symbols"/>
              <a:buChar char="⮚"/>
            </a:pPr>
            <a:r>
              <a:rPr lang="en-US" sz="2400"/>
              <a:t>Need a simple model that hides most of the complexity</a:t>
            </a:r>
            <a:endParaRPr/>
          </a:p>
          <a:p>
            <a:pPr indent="-231648" lvl="1" marL="914400" rtl="0" algn="l">
              <a:lnSpc>
                <a:spcPct val="150000"/>
              </a:lnSpc>
              <a:spcBef>
                <a:spcPts val="700"/>
              </a:spcBef>
              <a:spcAft>
                <a:spcPts val="0"/>
              </a:spcAft>
              <a:buClr>
                <a:schemeClr val="dk2"/>
              </a:buClr>
              <a:buSzPts val="2400"/>
              <a:buFont typeface="Noto Sans Symbols"/>
              <a:buNone/>
            </a:pPr>
            <a:r>
              <a:t/>
            </a:r>
            <a:endParaRPr sz="2400"/>
          </a:p>
        </p:txBody>
      </p:sp>
      <p:sp>
        <p:nvSpPr>
          <p:cNvPr id="187" name="Google Shape;187;p14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188" name="Google Shape;188;p14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67"/>
          <p:cNvSpPr txBox="1"/>
          <p:nvPr>
            <p:ph type="title"/>
          </p:nvPr>
        </p:nvSpPr>
        <p:spPr>
          <a:xfrm>
            <a:off x="925034" y="74152"/>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Union by MapReduce</a:t>
            </a:r>
            <a:endParaRPr/>
          </a:p>
        </p:txBody>
      </p:sp>
      <p:sp>
        <p:nvSpPr>
          <p:cNvPr id="885" name="Google Shape;885;p167"/>
          <p:cNvSpPr txBox="1"/>
          <p:nvPr>
            <p:ph idx="1" type="body"/>
          </p:nvPr>
        </p:nvSpPr>
        <p:spPr>
          <a:xfrm>
            <a:off x="925034" y="972250"/>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At reduce workers aggregation on keys will be done.</a:t>
            </a:r>
            <a:endParaRPr/>
          </a:p>
        </p:txBody>
      </p:sp>
      <p:sp>
        <p:nvSpPr>
          <p:cNvPr id="886" name="Google Shape;886;p16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887" name="Google Shape;887;p167"/>
          <p:cNvPicPr preferRelativeResize="0"/>
          <p:nvPr/>
        </p:nvPicPr>
        <p:blipFill rotWithShape="1">
          <a:blip r:embed="rId3">
            <a:alphaModFix/>
          </a:blip>
          <a:srcRect b="0" l="17481" r="18311" t="0"/>
          <a:stretch/>
        </p:blipFill>
        <p:spPr>
          <a:xfrm>
            <a:off x="1304302" y="1974912"/>
            <a:ext cx="6442364" cy="406361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68"/>
          <p:cNvSpPr txBox="1"/>
          <p:nvPr>
            <p:ph type="title"/>
          </p:nvPr>
        </p:nvSpPr>
        <p:spPr>
          <a:xfrm>
            <a:off x="925034" y="89394"/>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Union by MapReduce</a:t>
            </a:r>
            <a:endParaRPr/>
          </a:p>
        </p:txBody>
      </p:sp>
      <p:sp>
        <p:nvSpPr>
          <p:cNvPr id="893" name="Google Shape;893;p168"/>
          <p:cNvSpPr txBox="1"/>
          <p:nvPr>
            <p:ph idx="1" type="body"/>
          </p:nvPr>
        </p:nvSpPr>
        <p:spPr>
          <a:xfrm>
            <a:off x="738036" y="981367"/>
            <a:ext cx="8184300" cy="3581400"/>
          </a:xfrm>
          <a:prstGeom prst="rect">
            <a:avLst/>
          </a:prstGeom>
          <a:noFill/>
          <a:ln>
            <a:noFill/>
          </a:ln>
        </p:spPr>
        <p:txBody>
          <a:bodyPr anchorCtr="0" anchor="t" bIns="45700" lIns="91425" spcFirstLastPara="1" rIns="91425" wrap="square" tIns="45700">
            <a:normAutofit/>
          </a:bodyPr>
          <a:lstStyle/>
          <a:p>
            <a:pPr indent="-377698" lvl="0" marL="384048" rtl="0" algn="just">
              <a:lnSpc>
                <a:spcPct val="94000"/>
              </a:lnSpc>
              <a:spcBef>
                <a:spcPts val="0"/>
              </a:spcBef>
              <a:spcAft>
                <a:spcPts val="0"/>
              </a:spcAft>
              <a:buClr>
                <a:schemeClr val="dk2"/>
              </a:buClr>
              <a:buSzPts val="2300"/>
              <a:buChar char="■"/>
            </a:pPr>
            <a:r>
              <a:rPr lang="en-US" sz="2300"/>
              <a:t>The final output after applying the reduce function which takes only the first value and ignores everything else is as follows:</a:t>
            </a:r>
            <a:endParaRPr sz="1900"/>
          </a:p>
        </p:txBody>
      </p:sp>
      <p:sp>
        <p:nvSpPr>
          <p:cNvPr id="894" name="Google Shape;894;p168"/>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895" name="Google Shape;895;p16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896" name="Google Shape;896;p168"/>
          <p:cNvPicPr preferRelativeResize="0"/>
          <p:nvPr/>
        </p:nvPicPr>
        <p:blipFill rotWithShape="1">
          <a:blip r:embed="rId3">
            <a:alphaModFix/>
          </a:blip>
          <a:srcRect b="0" l="21843" r="28909" t="0"/>
          <a:stretch/>
        </p:blipFill>
        <p:spPr>
          <a:xfrm>
            <a:off x="2558121" y="1998264"/>
            <a:ext cx="4994477" cy="445512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69"/>
          <p:cNvSpPr txBox="1"/>
          <p:nvPr>
            <p:ph type="title"/>
          </p:nvPr>
        </p:nvSpPr>
        <p:spPr>
          <a:xfrm>
            <a:off x="925034" y="339437"/>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Intersection</a:t>
            </a:r>
            <a:endParaRPr/>
          </a:p>
        </p:txBody>
      </p:sp>
      <p:sp>
        <p:nvSpPr>
          <p:cNvPr id="902" name="Google Shape;902;p169"/>
          <p:cNvSpPr txBox="1"/>
          <p:nvPr>
            <p:ph idx="1" type="body"/>
          </p:nvPr>
        </p:nvSpPr>
        <p:spPr>
          <a:xfrm>
            <a:off x="765463" y="1302327"/>
            <a:ext cx="81984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It intersects two tables and selects only the common rows.</a:t>
            </a:r>
            <a:endParaRPr/>
          </a:p>
          <a:p>
            <a:pPr indent="-206248" lvl="0" marL="384048" rtl="0" algn="l">
              <a:lnSpc>
                <a:spcPct val="94000"/>
              </a:lnSpc>
              <a:spcBef>
                <a:spcPts val="1200"/>
              </a:spcBef>
              <a:spcAft>
                <a:spcPts val="0"/>
              </a:spcAft>
              <a:buClr>
                <a:schemeClr val="dk2"/>
              </a:buClr>
              <a:buSzPts val="2800"/>
              <a:buNone/>
            </a:pPr>
            <a:r>
              <a:t/>
            </a:r>
            <a:endParaRPr sz="2800"/>
          </a:p>
        </p:txBody>
      </p:sp>
      <p:sp>
        <p:nvSpPr>
          <p:cNvPr id="903" name="Google Shape;903;p16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904" name="Google Shape;904;p16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905" name="Google Shape;905;p169"/>
          <p:cNvPicPr preferRelativeResize="0"/>
          <p:nvPr/>
        </p:nvPicPr>
        <p:blipFill rotWithShape="1">
          <a:blip r:embed="rId3">
            <a:alphaModFix/>
          </a:blip>
          <a:srcRect b="4037" l="24649" r="19662" t="2908"/>
          <a:stretch/>
        </p:blipFill>
        <p:spPr>
          <a:xfrm>
            <a:off x="2449131" y="2413629"/>
            <a:ext cx="4490220" cy="345143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65"/>
          <p:cNvSpPr txBox="1"/>
          <p:nvPr>
            <p:ph type="title"/>
          </p:nvPr>
        </p:nvSpPr>
        <p:spPr>
          <a:xfrm>
            <a:off x="1028700" y="-235843"/>
            <a:ext cx="7200900" cy="14859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89000"/>
              </a:lnSpc>
              <a:spcBef>
                <a:spcPts val="0"/>
              </a:spcBef>
              <a:spcAft>
                <a:spcPts val="0"/>
              </a:spcAft>
              <a:buClr>
                <a:schemeClr val="dk1"/>
              </a:buClr>
              <a:buSzPct val="100000"/>
              <a:buFont typeface="Calibri"/>
              <a:buNone/>
            </a:pPr>
            <a:r>
              <a:t/>
            </a:r>
            <a:endParaRPr/>
          </a:p>
          <a:p>
            <a:pPr indent="0" lvl="0" marL="0" rtl="0" algn="ctr">
              <a:lnSpc>
                <a:spcPct val="89000"/>
              </a:lnSpc>
              <a:spcBef>
                <a:spcPts val="0"/>
              </a:spcBef>
              <a:spcAft>
                <a:spcPts val="0"/>
              </a:spcAft>
              <a:buClr>
                <a:schemeClr val="dk1"/>
              </a:buClr>
              <a:buSzPct val="100000"/>
              <a:buFont typeface="Calibri"/>
              <a:buNone/>
            </a:pPr>
            <a:r>
              <a:rPr lang="en-US"/>
              <a:t>Intersection by MapReduce</a:t>
            </a:r>
            <a:endParaRPr/>
          </a:p>
        </p:txBody>
      </p:sp>
      <p:sp>
        <p:nvSpPr>
          <p:cNvPr id="911" name="Google Shape;911;p65"/>
          <p:cNvSpPr txBox="1"/>
          <p:nvPr>
            <p:ph idx="1" type="body"/>
          </p:nvPr>
        </p:nvSpPr>
        <p:spPr>
          <a:xfrm>
            <a:off x="925034" y="1084996"/>
            <a:ext cx="8219100" cy="5368500"/>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Clr>
                <a:schemeClr val="dk1"/>
              </a:buClr>
              <a:buSzPts val="3200"/>
              <a:buChar char="•"/>
            </a:pPr>
            <a:r>
              <a:rPr lang="en-US" sz="2400">
                <a:solidFill>
                  <a:srgbClr val="FF0000"/>
                </a:solidFill>
              </a:rPr>
              <a:t>Map:</a:t>
            </a:r>
            <a:endParaRPr sz="2400">
              <a:solidFill>
                <a:srgbClr val="FF0000"/>
              </a:solidFill>
            </a:endParaRPr>
          </a:p>
          <a:p>
            <a:pPr indent="0" lvl="1" marL="457200" rtl="0" algn="l">
              <a:lnSpc>
                <a:spcPct val="150000"/>
              </a:lnSpc>
              <a:spcBef>
                <a:spcPts val="560"/>
              </a:spcBef>
              <a:spcAft>
                <a:spcPts val="0"/>
              </a:spcAft>
              <a:buClr>
                <a:schemeClr val="dk1"/>
              </a:buClr>
              <a:buSzPts val="2800"/>
              <a:buNone/>
            </a:pPr>
            <a:r>
              <a:rPr lang="en-US" sz="2400"/>
              <a:t>Turn each tuple t into a key-value pair (t, t).</a:t>
            </a:r>
            <a:endParaRPr sz="2400"/>
          </a:p>
          <a:p>
            <a:pPr indent="-342900" lvl="0" marL="342900" rtl="0" algn="l">
              <a:lnSpc>
                <a:spcPct val="150000"/>
              </a:lnSpc>
              <a:spcBef>
                <a:spcPts val="640"/>
              </a:spcBef>
              <a:spcAft>
                <a:spcPts val="0"/>
              </a:spcAft>
              <a:buClr>
                <a:schemeClr val="dk1"/>
              </a:buClr>
              <a:buSzPts val="3200"/>
              <a:buChar char="•"/>
            </a:pPr>
            <a:r>
              <a:rPr lang="en-US" sz="2400">
                <a:solidFill>
                  <a:srgbClr val="FF0000"/>
                </a:solidFill>
              </a:rPr>
              <a:t>Reduce: </a:t>
            </a:r>
            <a:endParaRPr sz="2400">
              <a:solidFill>
                <a:srgbClr val="FF0000"/>
              </a:solidFill>
            </a:endParaRPr>
          </a:p>
          <a:p>
            <a:pPr indent="0" lvl="1" marL="457200" rtl="0" algn="l">
              <a:lnSpc>
                <a:spcPct val="150000"/>
              </a:lnSpc>
              <a:spcBef>
                <a:spcPts val="560"/>
              </a:spcBef>
              <a:spcAft>
                <a:spcPts val="0"/>
              </a:spcAft>
              <a:buClr>
                <a:schemeClr val="dk1"/>
              </a:buClr>
              <a:buSzPts val="2800"/>
              <a:buNone/>
            </a:pPr>
            <a:r>
              <a:rPr lang="en-US" sz="2400"/>
              <a:t>If key t has value list [t, t], then produce (t, t). Otherwise, produce nothing.</a:t>
            </a:r>
            <a:endParaRPr sz="2400"/>
          </a:p>
        </p:txBody>
      </p:sp>
      <p:sp>
        <p:nvSpPr>
          <p:cNvPr id="912" name="Google Shape;912;p6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6" name="Shape 916"/>
        <p:cNvGrpSpPr/>
        <p:nvPr/>
      </p:nvGrpSpPr>
      <p:grpSpPr>
        <a:xfrm>
          <a:off x="0" y="0"/>
          <a:ext cx="0" cy="0"/>
          <a:chOff x="0" y="0"/>
          <a:chExt cx="0" cy="0"/>
        </a:xfrm>
      </p:grpSpPr>
      <p:sp>
        <p:nvSpPr>
          <p:cNvPr id="917" name="Google Shape;917;p64"/>
          <p:cNvSpPr txBox="1"/>
          <p:nvPr>
            <p:ph type="title"/>
          </p:nvPr>
        </p:nvSpPr>
        <p:spPr>
          <a:xfrm>
            <a:off x="1028700" y="685800"/>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t/>
            </a:r>
            <a:endParaRPr/>
          </a:p>
        </p:txBody>
      </p:sp>
      <p:sp>
        <p:nvSpPr>
          <p:cNvPr id="918" name="Google Shape;918;p64"/>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139700" lvl="0" marL="342900" rtl="0" algn="l">
              <a:lnSpc>
                <a:spcPct val="94000"/>
              </a:lnSpc>
              <a:spcBef>
                <a:spcPts val="0"/>
              </a:spcBef>
              <a:spcAft>
                <a:spcPts val="0"/>
              </a:spcAft>
              <a:buClr>
                <a:schemeClr val="dk1"/>
              </a:buClr>
              <a:buSzPts val="3200"/>
              <a:buNone/>
            </a:pPr>
            <a:r>
              <a:t/>
            </a:r>
            <a:endParaRPr/>
          </a:p>
        </p:txBody>
      </p:sp>
      <p:sp>
        <p:nvSpPr>
          <p:cNvPr id="919" name="Google Shape;919;p6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920" name="Google Shape;920;p64"/>
          <p:cNvPicPr preferRelativeResize="0"/>
          <p:nvPr/>
        </p:nvPicPr>
        <p:blipFill rotWithShape="1">
          <a:blip r:embed="rId3">
            <a:alphaModFix/>
          </a:blip>
          <a:srcRect b="21852" l="37095" r="11664" t="26941"/>
          <a:stretch/>
        </p:blipFill>
        <p:spPr>
          <a:xfrm>
            <a:off x="586132" y="1332078"/>
            <a:ext cx="8339503" cy="453532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70"/>
          <p:cNvSpPr txBox="1"/>
          <p:nvPr>
            <p:ph type="title"/>
          </p:nvPr>
        </p:nvSpPr>
        <p:spPr>
          <a:xfrm>
            <a:off x="1028700" y="685800"/>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t/>
            </a:r>
            <a:endParaRPr/>
          </a:p>
        </p:txBody>
      </p:sp>
      <p:sp>
        <p:nvSpPr>
          <p:cNvPr id="926" name="Google Shape;926;p170"/>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139700" lvl="0" marL="342900" rtl="0" algn="l">
              <a:lnSpc>
                <a:spcPct val="94000"/>
              </a:lnSpc>
              <a:spcBef>
                <a:spcPts val="0"/>
              </a:spcBef>
              <a:spcAft>
                <a:spcPts val="0"/>
              </a:spcAft>
              <a:buClr>
                <a:schemeClr val="dk1"/>
              </a:buClr>
              <a:buSzPts val="3200"/>
              <a:buNone/>
            </a:pPr>
            <a:r>
              <a:t/>
            </a:r>
            <a:endParaRPr/>
          </a:p>
        </p:txBody>
      </p:sp>
      <p:sp>
        <p:nvSpPr>
          <p:cNvPr id="927" name="Google Shape;927;p17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928" name="Google Shape;928;p170"/>
          <p:cNvPicPr preferRelativeResize="0"/>
          <p:nvPr/>
        </p:nvPicPr>
        <p:blipFill rotWithShape="1">
          <a:blip r:embed="rId3">
            <a:alphaModFix/>
          </a:blip>
          <a:srcRect b="20962" l="0" r="0" t="0"/>
          <a:stretch/>
        </p:blipFill>
        <p:spPr>
          <a:xfrm>
            <a:off x="933164" y="948519"/>
            <a:ext cx="7811637" cy="4302354"/>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71"/>
          <p:cNvSpPr txBox="1"/>
          <p:nvPr>
            <p:ph type="title"/>
          </p:nvPr>
        </p:nvSpPr>
        <p:spPr>
          <a:xfrm>
            <a:off x="1100871" y="11807"/>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Difference</a:t>
            </a:r>
            <a:endParaRPr/>
          </a:p>
        </p:txBody>
      </p:sp>
      <p:sp>
        <p:nvSpPr>
          <p:cNvPr id="934" name="Google Shape;934;p171"/>
          <p:cNvSpPr txBox="1"/>
          <p:nvPr>
            <p:ph idx="1" type="body"/>
          </p:nvPr>
        </p:nvSpPr>
        <p:spPr>
          <a:xfrm>
            <a:off x="807027" y="952479"/>
            <a:ext cx="79491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The rows that are in the first table but not in second are selected for output. </a:t>
            </a:r>
            <a:endParaRPr sz="2400"/>
          </a:p>
          <a:p>
            <a:pPr indent="-384048" lvl="0" marL="384048" rtl="0" algn="l">
              <a:lnSpc>
                <a:spcPct val="94000"/>
              </a:lnSpc>
              <a:spcBef>
                <a:spcPts val="1200"/>
              </a:spcBef>
              <a:spcAft>
                <a:spcPts val="0"/>
              </a:spcAft>
              <a:buClr>
                <a:schemeClr val="dk2"/>
              </a:buClr>
              <a:buSzPts val="2400"/>
              <a:buChar char="■"/>
            </a:pPr>
            <a:r>
              <a:rPr lang="en-US" sz="2400"/>
              <a:t>(Monty, 21) is not considered in the output as its present in the second table but not in first.</a:t>
            </a:r>
            <a:endParaRPr/>
          </a:p>
          <a:p>
            <a:pPr indent="-231648" lvl="0" marL="384048" rtl="0" algn="l">
              <a:lnSpc>
                <a:spcPct val="94000"/>
              </a:lnSpc>
              <a:spcBef>
                <a:spcPts val="1200"/>
              </a:spcBef>
              <a:spcAft>
                <a:spcPts val="0"/>
              </a:spcAft>
              <a:buClr>
                <a:schemeClr val="dk2"/>
              </a:buClr>
              <a:buSzPts val="2400"/>
              <a:buNone/>
            </a:pPr>
            <a:r>
              <a:t/>
            </a:r>
            <a:endParaRPr sz="2400"/>
          </a:p>
        </p:txBody>
      </p:sp>
      <p:sp>
        <p:nvSpPr>
          <p:cNvPr id="935" name="Google Shape;935;p171"/>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936" name="Google Shape;936;p17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https://miro.medium.com/max/1400/1*yi9GKzzGVvJE3L1h5dMWIQ.png" id="937" name="Google Shape;937;p171"/>
          <p:cNvPicPr preferRelativeResize="0"/>
          <p:nvPr/>
        </p:nvPicPr>
        <p:blipFill rotWithShape="1">
          <a:blip r:embed="rId3">
            <a:alphaModFix/>
          </a:blip>
          <a:srcRect b="0" l="26573" r="25426" t="0"/>
          <a:stretch/>
        </p:blipFill>
        <p:spPr>
          <a:xfrm>
            <a:off x="1537855" y="2561744"/>
            <a:ext cx="4462205" cy="394427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68"/>
          <p:cNvSpPr txBox="1"/>
          <p:nvPr>
            <p:ph type="title"/>
          </p:nvPr>
        </p:nvSpPr>
        <p:spPr>
          <a:xfrm>
            <a:off x="810336" y="-326260"/>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Difference by MapReduce</a:t>
            </a:r>
            <a:endParaRPr/>
          </a:p>
        </p:txBody>
      </p:sp>
      <p:sp>
        <p:nvSpPr>
          <p:cNvPr id="943" name="Google Shape;943;p68"/>
          <p:cNvSpPr txBox="1"/>
          <p:nvPr>
            <p:ph idx="1" type="body"/>
          </p:nvPr>
        </p:nvSpPr>
        <p:spPr>
          <a:xfrm>
            <a:off x="810336" y="1235121"/>
            <a:ext cx="8128800" cy="5424900"/>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Clr>
                <a:schemeClr val="dk1"/>
              </a:buClr>
              <a:buSzPts val="3200"/>
              <a:buChar char="•"/>
            </a:pPr>
            <a:r>
              <a:rPr b="1" lang="en-US">
                <a:solidFill>
                  <a:srgbClr val="FF0000"/>
                </a:solidFill>
              </a:rPr>
              <a:t>Map: </a:t>
            </a:r>
            <a:endParaRPr b="1">
              <a:solidFill>
                <a:srgbClr val="FF0000"/>
              </a:solidFill>
            </a:endParaRPr>
          </a:p>
          <a:p>
            <a:pPr indent="-342900" lvl="1" marL="800100" rtl="0" algn="l">
              <a:lnSpc>
                <a:spcPct val="150000"/>
              </a:lnSpc>
              <a:spcBef>
                <a:spcPts val="560"/>
              </a:spcBef>
              <a:spcAft>
                <a:spcPts val="0"/>
              </a:spcAft>
              <a:buClr>
                <a:schemeClr val="dk1"/>
              </a:buClr>
              <a:buSzPts val="2800"/>
              <a:buChar char="–"/>
            </a:pPr>
            <a:r>
              <a:rPr lang="en-US"/>
              <a:t>For a tuple t in </a:t>
            </a:r>
            <a:r>
              <a:rPr i="1" lang="en-US"/>
              <a:t>R</a:t>
            </a:r>
            <a:r>
              <a:rPr lang="en-US"/>
              <a:t>, produce key-value pair (t,R).</a:t>
            </a:r>
            <a:endParaRPr/>
          </a:p>
          <a:p>
            <a:pPr indent="-342900" lvl="1" marL="800100" rtl="0" algn="l">
              <a:lnSpc>
                <a:spcPct val="150000"/>
              </a:lnSpc>
              <a:spcBef>
                <a:spcPts val="560"/>
              </a:spcBef>
              <a:spcAft>
                <a:spcPts val="0"/>
              </a:spcAft>
              <a:buClr>
                <a:schemeClr val="dk1"/>
              </a:buClr>
              <a:buSzPts val="2800"/>
              <a:buChar char="–"/>
            </a:pPr>
            <a:r>
              <a:rPr lang="en-US"/>
              <a:t>For a tuple </a:t>
            </a:r>
            <a:r>
              <a:rPr i="1" lang="en-US"/>
              <a:t>t</a:t>
            </a:r>
            <a:r>
              <a:rPr lang="en-US"/>
              <a:t> in </a:t>
            </a:r>
            <a:r>
              <a:rPr i="1" lang="en-US"/>
              <a:t>S</a:t>
            </a:r>
            <a:r>
              <a:rPr lang="en-US"/>
              <a:t>, produce key-value pair (t, S). </a:t>
            </a:r>
            <a:endParaRPr/>
          </a:p>
          <a:p>
            <a:pPr indent="0" lvl="0" marL="0" rtl="0" algn="l">
              <a:lnSpc>
                <a:spcPct val="150000"/>
              </a:lnSpc>
              <a:spcBef>
                <a:spcPts val="560"/>
              </a:spcBef>
              <a:spcAft>
                <a:spcPts val="0"/>
              </a:spcAft>
              <a:buNone/>
            </a:pPr>
            <a:r>
              <a:t/>
            </a:r>
            <a:endParaRPr/>
          </a:p>
          <a:p>
            <a:pPr indent="-342900" lvl="0" marL="342900" rtl="0" algn="l">
              <a:lnSpc>
                <a:spcPct val="150000"/>
              </a:lnSpc>
              <a:spcBef>
                <a:spcPts val="640"/>
              </a:spcBef>
              <a:spcAft>
                <a:spcPts val="0"/>
              </a:spcAft>
              <a:buClr>
                <a:schemeClr val="dk1"/>
              </a:buClr>
              <a:buSzPts val="3200"/>
              <a:buChar char="•"/>
            </a:pPr>
            <a:r>
              <a:rPr b="1" lang="en-US">
                <a:solidFill>
                  <a:srgbClr val="FF0000"/>
                </a:solidFill>
              </a:rPr>
              <a:t>Reduce:</a:t>
            </a:r>
            <a:endParaRPr b="1">
              <a:solidFill>
                <a:srgbClr val="FF0000"/>
              </a:solidFill>
            </a:endParaRPr>
          </a:p>
          <a:p>
            <a:pPr indent="0" lvl="1" marL="0" rtl="0" algn="l">
              <a:lnSpc>
                <a:spcPct val="150000"/>
              </a:lnSpc>
              <a:spcBef>
                <a:spcPts val="560"/>
              </a:spcBef>
              <a:spcAft>
                <a:spcPts val="0"/>
              </a:spcAft>
              <a:buClr>
                <a:schemeClr val="dk1"/>
              </a:buClr>
              <a:buSzPts val="2800"/>
              <a:buNone/>
            </a:pPr>
            <a:r>
              <a:rPr lang="en-US"/>
              <a:t>For each key </a:t>
            </a:r>
            <a:r>
              <a:rPr i="1" lang="en-US"/>
              <a:t>t</a:t>
            </a:r>
            <a:r>
              <a:rPr lang="en-US"/>
              <a:t>, if the associated value list is [R], then produce (t, t). Otherwise, produce nothing.</a:t>
            </a:r>
            <a:endParaRPr/>
          </a:p>
        </p:txBody>
      </p:sp>
      <p:sp>
        <p:nvSpPr>
          <p:cNvPr id="944" name="Google Shape;944;p6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945" name="Google Shape;945;p68"/>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72"/>
          <p:cNvSpPr txBox="1"/>
          <p:nvPr>
            <p:ph type="title"/>
          </p:nvPr>
        </p:nvSpPr>
        <p:spPr>
          <a:xfrm>
            <a:off x="1245177" y="492323"/>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Difference by MapReduce</a:t>
            </a:r>
            <a:endParaRPr/>
          </a:p>
        </p:txBody>
      </p:sp>
      <p:sp>
        <p:nvSpPr>
          <p:cNvPr id="951" name="Google Shape;951;p172"/>
          <p:cNvSpPr txBox="1"/>
          <p:nvPr>
            <p:ph idx="1" type="body"/>
          </p:nvPr>
        </p:nvSpPr>
        <p:spPr>
          <a:xfrm>
            <a:off x="838199" y="1485579"/>
            <a:ext cx="76080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The data taken initially is the same as it was for union</a:t>
            </a:r>
            <a:endParaRPr/>
          </a:p>
          <a:p>
            <a:pPr indent="-231648" lvl="0" marL="384048" rtl="0" algn="l">
              <a:lnSpc>
                <a:spcPct val="94000"/>
              </a:lnSpc>
              <a:spcBef>
                <a:spcPts val="1200"/>
              </a:spcBef>
              <a:spcAft>
                <a:spcPts val="0"/>
              </a:spcAft>
              <a:buClr>
                <a:schemeClr val="dk2"/>
              </a:buClr>
              <a:buSzPts val="2400"/>
              <a:buNone/>
            </a:pPr>
            <a:r>
              <a:t/>
            </a:r>
            <a:endParaRPr sz="2400"/>
          </a:p>
        </p:txBody>
      </p:sp>
      <p:sp>
        <p:nvSpPr>
          <p:cNvPr id="952" name="Google Shape;952;p17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953" name="Google Shape;953;p17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954" name="Google Shape;954;p172"/>
          <p:cNvPicPr preferRelativeResize="0"/>
          <p:nvPr/>
        </p:nvPicPr>
        <p:blipFill rotWithShape="1">
          <a:blip r:embed="rId3">
            <a:alphaModFix/>
          </a:blip>
          <a:srcRect b="0" l="11663" r="13221" t="0"/>
          <a:stretch/>
        </p:blipFill>
        <p:spPr>
          <a:xfrm>
            <a:off x="1028700" y="2319405"/>
            <a:ext cx="7633854" cy="3440777"/>
          </a:xfrm>
          <a:prstGeom prst="rect">
            <a:avLst/>
          </a:prstGeom>
          <a:noFill/>
          <a:ln>
            <a:noFill/>
          </a:ln>
        </p:spPr>
      </p:pic>
      <p:sp>
        <p:nvSpPr>
          <p:cNvPr id="955" name="Google Shape;955;p172"/>
          <p:cNvSpPr/>
          <p:nvPr/>
        </p:nvSpPr>
        <p:spPr>
          <a:xfrm>
            <a:off x="2948110" y="5936193"/>
            <a:ext cx="12747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FF0000"/>
                </a:solidFill>
                <a:latin typeface="Arial"/>
                <a:ea typeface="Arial"/>
                <a:cs typeface="Arial"/>
                <a:sym typeface="Arial"/>
              </a:rPr>
              <a:t>Initial Data</a:t>
            </a:r>
            <a:endParaRPr b="0" i="0" sz="1800" u="none" cap="none" strike="noStrike">
              <a:solidFill>
                <a:srgbClr val="FF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73"/>
          <p:cNvSpPr txBox="1"/>
          <p:nvPr>
            <p:ph type="title"/>
          </p:nvPr>
        </p:nvSpPr>
        <p:spPr>
          <a:xfrm>
            <a:off x="925034" y="103909"/>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Difference by MapReduce</a:t>
            </a:r>
            <a:endParaRPr/>
          </a:p>
        </p:txBody>
      </p:sp>
      <p:sp>
        <p:nvSpPr>
          <p:cNvPr id="961" name="Google Shape;961;p173"/>
          <p:cNvSpPr txBox="1"/>
          <p:nvPr>
            <p:ph idx="1" type="body"/>
          </p:nvPr>
        </p:nvSpPr>
        <p:spPr>
          <a:xfrm>
            <a:off x="925033" y="1163782"/>
            <a:ext cx="783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After applying the map function and grouping the keys the data looks like the following figure</a:t>
            </a:r>
            <a:endParaRPr/>
          </a:p>
        </p:txBody>
      </p:sp>
      <p:sp>
        <p:nvSpPr>
          <p:cNvPr id="962" name="Google Shape;962;p173"/>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963" name="Google Shape;963;p17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964" name="Google Shape;964;p173"/>
          <p:cNvPicPr preferRelativeResize="0"/>
          <p:nvPr/>
        </p:nvPicPr>
        <p:blipFill rotWithShape="1">
          <a:blip r:embed="rId3">
            <a:alphaModFix/>
          </a:blip>
          <a:srcRect b="6044" l="14778" r="11973" t="0"/>
          <a:stretch/>
        </p:blipFill>
        <p:spPr>
          <a:xfrm>
            <a:off x="1117265" y="2358529"/>
            <a:ext cx="6816438" cy="37097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45"/>
          <p:cNvSpPr txBox="1"/>
          <p:nvPr>
            <p:ph type="title"/>
          </p:nvPr>
        </p:nvSpPr>
        <p:spPr>
          <a:xfrm>
            <a:off x="925034" y="243038"/>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MapReduce</a:t>
            </a:r>
            <a:endParaRPr/>
          </a:p>
        </p:txBody>
      </p:sp>
      <p:sp>
        <p:nvSpPr>
          <p:cNvPr id="194" name="Google Shape;194;p145"/>
          <p:cNvSpPr txBox="1"/>
          <p:nvPr>
            <p:ph idx="1" type="body"/>
          </p:nvPr>
        </p:nvSpPr>
        <p:spPr>
          <a:xfrm>
            <a:off x="925033" y="1428750"/>
            <a:ext cx="78147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100000"/>
              </a:lnSpc>
              <a:spcBef>
                <a:spcPts val="0"/>
              </a:spcBef>
              <a:spcAft>
                <a:spcPts val="0"/>
              </a:spcAft>
              <a:buClr>
                <a:schemeClr val="dk2"/>
              </a:buClr>
              <a:buSzPts val="2400"/>
              <a:buChar char="■"/>
            </a:pPr>
            <a:r>
              <a:rPr lang="en-US" sz="2400"/>
              <a:t>Map-Reduce addresses the challenges of cluster computing.</a:t>
            </a:r>
            <a:endParaRPr/>
          </a:p>
          <a:p>
            <a:pPr indent="-384048" lvl="1" marL="914400" rtl="0" algn="l">
              <a:lnSpc>
                <a:spcPct val="100000"/>
              </a:lnSpc>
              <a:spcBef>
                <a:spcPts val="700"/>
              </a:spcBef>
              <a:spcAft>
                <a:spcPts val="0"/>
              </a:spcAft>
              <a:buClr>
                <a:srgbClr val="3333FF"/>
              </a:buClr>
              <a:buSzPts val="2400"/>
              <a:buFont typeface="Noto Sans Symbols"/>
              <a:buChar char="⮚"/>
            </a:pPr>
            <a:r>
              <a:rPr lang="en-US" sz="2400">
                <a:solidFill>
                  <a:srgbClr val="3333FF"/>
                </a:solidFill>
              </a:rPr>
              <a:t>Store data redundantly </a:t>
            </a:r>
            <a:r>
              <a:rPr lang="en-US" sz="2400"/>
              <a:t>on multiple nodes for persistence and availability.</a:t>
            </a:r>
            <a:endParaRPr/>
          </a:p>
          <a:p>
            <a:pPr indent="-384048" lvl="1" marL="914400" rtl="0" algn="l">
              <a:lnSpc>
                <a:spcPct val="100000"/>
              </a:lnSpc>
              <a:spcBef>
                <a:spcPts val="700"/>
              </a:spcBef>
              <a:spcAft>
                <a:spcPts val="0"/>
              </a:spcAft>
              <a:buClr>
                <a:srgbClr val="3333FF"/>
              </a:buClr>
              <a:buSzPts val="2400"/>
              <a:buFont typeface="Noto Sans Symbols"/>
              <a:buChar char="⮚"/>
            </a:pPr>
            <a:r>
              <a:rPr lang="en-US" sz="2400">
                <a:solidFill>
                  <a:srgbClr val="3333FF"/>
                </a:solidFill>
              </a:rPr>
              <a:t>Move computation close to data</a:t>
            </a:r>
            <a:r>
              <a:rPr lang="en-US" sz="2400"/>
              <a:t> to minimize data movement</a:t>
            </a:r>
            <a:endParaRPr/>
          </a:p>
          <a:p>
            <a:pPr indent="-384048" lvl="1" marL="914400" rtl="0" algn="l">
              <a:lnSpc>
                <a:spcPct val="100000"/>
              </a:lnSpc>
              <a:spcBef>
                <a:spcPts val="700"/>
              </a:spcBef>
              <a:spcAft>
                <a:spcPts val="0"/>
              </a:spcAft>
              <a:buClr>
                <a:srgbClr val="3333FF"/>
              </a:buClr>
              <a:buSzPts val="2400"/>
              <a:buFont typeface="Noto Sans Symbols"/>
              <a:buChar char="⮚"/>
            </a:pPr>
            <a:r>
              <a:rPr lang="en-US" sz="2400">
                <a:solidFill>
                  <a:srgbClr val="3333FF"/>
                </a:solidFill>
              </a:rPr>
              <a:t>Simple programming model </a:t>
            </a:r>
            <a:r>
              <a:rPr lang="en-US" sz="2400"/>
              <a:t>to hide the complexity of all this magic</a:t>
            </a:r>
            <a:endParaRPr sz="2400"/>
          </a:p>
        </p:txBody>
      </p:sp>
      <p:sp>
        <p:nvSpPr>
          <p:cNvPr id="195" name="Google Shape;195;p14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196" name="Google Shape;196;p14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74"/>
          <p:cNvSpPr txBox="1"/>
          <p:nvPr>
            <p:ph type="title"/>
          </p:nvPr>
        </p:nvSpPr>
        <p:spPr>
          <a:xfrm>
            <a:off x="1100871" y="205544"/>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Difference by MapReduce</a:t>
            </a:r>
            <a:endParaRPr/>
          </a:p>
        </p:txBody>
      </p:sp>
      <p:sp>
        <p:nvSpPr>
          <p:cNvPr id="970" name="Google Shape;970;p174"/>
          <p:cNvSpPr txBox="1"/>
          <p:nvPr>
            <p:ph idx="1" type="body"/>
          </p:nvPr>
        </p:nvSpPr>
        <p:spPr>
          <a:xfrm>
            <a:off x="925034" y="1102619"/>
            <a:ext cx="77652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After aggregation of the keys at reduce workers the data looks like:</a:t>
            </a:r>
            <a:endParaRPr/>
          </a:p>
        </p:txBody>
      </p:sp>
      <p:sp>
        <p:nvSpPr>
          <p:cNvPr id="971" name="Google Shape;971;p17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972" name="Google Shape;972;p17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973" name="Google Shape;973;p174"/>
          <p:cNvPicPr preferRelativeResize="0"/>
          <p:nvPr/>
        </p:nvPicPr>
        <p:blipFill rotWithShape="1">
          <a:blip r:embed="rId3">
            <a:alphaModFix/>
          </a:blip>
          <a:srcRect b="13126" l="17273" r="17481" t="6771"/>
          <a:stretch/>
        </p:blipFill>
        <p:spPr>
          <a:xfrm>
            <a:off x="1437442" y="2135323"/>
            <a:ext cx="6265718" cy="352197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75"/>
          <p:cNvSpPr txBox="1"/>
          <p:nvPr>
            <p:ph type="title"/>
          </p:nvPr>
        </p:nvSpPr>
        <p:spPr>
          <a:xfrm>
            <a:off x="925034" y="21264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Difference by MapReduce</a:t>
            </a:r>
            <a:endParaRPr/>
          </a:p>
        </p:txBody>
      </p:sp>
      <p:sp>
        <p:nvSpPr>
          <p:cNvPr id="979" name="Google Shape;979;p175"/>
          <p:cNvSpPr txBox="1"/>
          <p:nvPr>
            <p:ph idx="1" type="body"/>
          </p:nvPr>
        </p:nvSpPr>
        <p:spPr>
          <a:xfrm>
            <a:off x="925034" y="1210242"/>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The final output is generated after applying the reduce function over the output.</a:t>
            </a:r>
            <a:endParaRPr/>
          </a:p>
        </p:txBody>
      </p:sp>
      <p:sp>
        <p:nvSpPr>
          <p:cNvPr id="980" name="Google Shape;980;p17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981" name="Google Shape;981;p17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982" name="Google Shape;982;p175"/>
          <p:cNvPicPr preferRelativeResize="0"/>
          <p:nvPr/>
        </p:nvPicPr>
        <p:blipFill rotWithShape="1">
          <a:blip r:embed="rId3">
            <a:alphaModFix/>
          </a:blip>
          <a:srcRect b="19707" l="25896" r="26934" t="10175"/>
          <a:stretch/>
        </p:blipFill>
        <p:spPr>
          <a:xfrm>
            <a:off x="1627016" y="2211912"/>
            <a:ext cx="5477536" cy="372810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76"/>
          <p:cNvSpPr txBox="1"/>
          <p:nvPr>
            <p:ph type="title"/>
          </p:nvPr>
        </p:nvSpPr>
        <p:spPr>
          <a:xfrm>
            <a:off x="1028700" y="685800"/>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t/>
            </a:r>
            <a:endParaRPr/>
          </a:p>
        </p:txBody>
      </p:sp>
      <p:pic>
        <p:nvPicPr>
          <p:cNvPr id="988" name="Google Shape;988;p176"/>
          <p:cNvPicPr preferRelativeResize="0"/>
          <p:nvPr>
            <p:ph idx="1" type="body"/>
          </p:nvPr>
        </p:nvPicPr>
        <p:blipFill rotWithShape="1">
          <a:blip r:embed="rId3">
            <a:alphaModFix/>
          </a:blip>
          <a:srcRect b="20129" l="0" r="0" t="0"/>
          <a:stretch/>
        </p:blipFill>
        <p:spPr>
          <a:xfrm>
            <a:off x="863505" y="685799"/>
            <a:ext cx="8021100" cy="5396400"/>
          </a:xfrm>
          <a:prstGeom prst="rect">
            <a:avLst/>
          </a:prstGeom>
          <a:noFill/>
          <a:ln>
            <a:noFill/>
          </a:ln>
          <a:effectLst>
            <a:outerShdw blurRad="190500" rotWithShape="0" algn="tl">
              <a:srgbClr val="000000">
                <a:alpha val="69803"/>
              </a:srgbClr>
            </a:outerShdw>
          </a:effectLst>
        </p:spPr>
      </p:pic>
      <p:sp>
        <p:nvSpPr>
          <p:cNvPr id="989" name="Google Shape;989;p17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990" name="Google Shape;990;p17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71"/>
          <p:cNvSpPr txBox="1"/>
          <p:nvPr>
            <p:ph type="title"/>
          </p:nvPr>
        </p:nvSpPr>
        <p:spPr>
          <a:xfrm>
            <a:off x="953015" y="-269543"/>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Natural Join</a:t>
            </a:r>
            <a:endParaRPr/>
          </a:p>
        </p:txBody>
      </p:sp>
      <p:sp>
        <p:nvSpPr>
          <p:cNvPr id="996" name="Google Shape;996;p71"/>
          <p:cNvSpPr txBox="1"/>
          <p:nvPr>
            <p:ph idx="1" type="body"/>
          </p:nvPr>
        </p:nvSpPr>
        <p:spPr>
          <a:xfrm>
            <a:off x="620973" y="905301"/>
            <a:ext cx="8229600" cy="4907100"/>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Clr>
                <a:schemeClr val="dk1"/>
              </a:buClr>
              <a:buSzPts val="3200"/>
              <a:buChar char="•"/>
            </a:pPr>
            <a:r>
              <a:rPr lang="en-US"/>
              <a:t>Given two relations, compare each pair of tuples, one from each relation. If the tuples agree on all the attributes that are common to the two schemas, then produce a tuple that has components for each of the attributes in either schema and agrees with the two tuples on each attribute.</a:t>
            </a:r>
            <a:endParaRPr/>
          </a:p>
        </p:txBody>
      </p:sp>
      <p:sp>
        <p:nvSpPr>
          <p:cNvPr id="997" name="Google Shape;997;p7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998" name="Google Shape;998;p71"/>
          <p:cNvSpPr/>
          <p:nvPr/>
        </p:nvSpPr>
        <p:spPr>
          <a:xfrm>
            <a:off x="2537600" y="3428991"/>
            <a:ext cx="3975900" cy="369300"/>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Result = Students         Departments</a:t>
            </a:r>
            <a:endParaRPr b="0" i="0" sz="1400" u="none" cap="none" strike="noStrike">
              <a:solidFill>
                <a:srgbClr val="FF0000"/>
              </a:solidFill>
              <a:latin typeface="Arial"/>
              <a:ea typeface="Arial"/>
              <a:cs typeface="Arial"/>
              <a:sym typeface="Arial"/>
            </a:endParaRPr>
          </a:p>
        </p:txBody>
      </p:sp>
      <p:grpSp>
        <p:nvGrpSpPr>
          <p:cNvPr id="999" name="Google Shape;999;p71"/>
          <p:cNvGrpSpPr/>
          <p:nvPr/>
        </p:nvGrpSpPr>
        <p:grpSpPr>
          <a:xfrm>
            <a:off x="4844955" y="3275032"/>
            <a:ext cx="269660" cy="167499"/>
            <a:chOff x="1689" y="3918"/>
            <a:chExt cx="227" cy="141"/>
          </a:xfrm>
        </p:grpSpPr>
        <p:grpSp>
          <p:nvGrpSpPr>
            <p:cNvPr id="1000" name="Google Shape;1000;p71"/>
            <p:cNvGrpSpPr/>
            <p:nvPr/>
          </p:nvGrpSpPr>
          <p:grpSpPr>
            <a:xfrm>
              <a:off x="1689" y="3932"/>
              <a:ext cx="227" cy="127"/>
              <a:chOff x="187" y="4116"/>
              <a:chExt cx="284" cy="204"/>
            </a:xfrm>
          </p:grpSpPr>
          <p:cxnSp>
            <p:nvCxnSpPr>
              <p:cNvPr id="1001" name="Google Shape;1001;p71"/>
              <p:cNvCxnSpPr/>
              <p:nvPr/>
            </p:nvCxnSpPr>
            <p:spPr>
              <a:xfrm>
                <a:off x="187" y="4121"/>
                <a:ext cx="284" cy="199"/>
              </a:xfrm>
              <a:prstGeom prst="straightConnector1">
                <a:avLst/>
              </a:prstGeom>
              <a:noFill/>
              <a:ln cap="sq" cmpd="sng" w="12700">
                <a:solidFill>
                  <a:srgbClr val="000000"/>
                </a:solidFill>
                <a:prstDash val="solid"/>
                <a:round/>
                <a:headEnd len="sm" w="sm" type="none"/>
                <a:tailEnd len="sm" w="sm" type="none"/>
              </a:ln>
            </p:spPr>
          </p:cxnSp>
          <p:cxnSp>
            <p:nvCxnSpPr>
              <p:cNvPr id="1002" name="Google Shape;1002;p71"/>
              <p:cNvCxnSpPr/>
              <p:nvPr/>
            </p:nvCxnSpPr>
            <p:spPr>
              <a:xfrm flipH="1" rot="10800000">
                <a:off x="187" y="4121"/>
                <a:ext cx="284" cy="199"/>
              </a:xfrm>
              <a:prstGeom prst="straightConnector1">
                <a:avLst/>
              </a:prstGeom>
              <a:noFill/>
              <a:ln cap="sq" cmpd="sng" w="12700">
                <a:solidFill>
                  <a:srgbClr val="000000"/>
                </a:solidFill>
                <a:prstDash val="solid"/>
                <a:round/>
                <a:headEnd len="sm" w="sm" type="none"/>
                <a:tailEnd len="sm" w="sm" type="none"/>
              </a:ln>
            </p:spPr>
          </p:cxnSp>
          <p:cxnSp>
            <p:nvCxnSpPr>
              <p:cNvPr id="1003" name="Google Shape;1003;p71"/>
              <p:cNvCxnSpPr/>
              <p:nvPr/>
            </p:nvCxnSpPr>
            <p:spPr>
              <a:xfrm>
                <a:off x="187" y="4121"/>
                <a:ext cx="0" cy="199"/>
              </a:xfrm>
              <a:prstGeom prst="straightConnector1">
                <a:avLst/>
              </a:prstGeom>
              <a:noFill/>
              <a:ln cap="sq" cmpd="sng" w="12700">
                <a:solidFill>
                  <a:srgbClr val="000000"/>
                </a:solidFill>
                <a:prstDash val="solid"/>
                <a:round/>
                <a:headEnd len="sm" w="sm" type="none"/>
                <a:tailEnd len="sm" w="sm" type="none"/>
              </a:ln>
            </p:spPr>
          </p:cxnSp>
          <p:cxnSp>
            <p:nvCxnSpPr>
              <p:cNvPr id="1004" name="Google Shape;1004;p71"/>
              <p:cNvCxnSpPr/>
              <p:nvPr/>
            </p:nvCxnSpPr>
            <p:spPr>
              <a:xfrm>
                <a:off x="470" y="4116"/>
                <a:ext cx="0" cy="204"/>
              </a:xfrm>
              <a:prstGeom prst="straightConnector1">
                <a:avLst/>
              </a:prstGeom>
              <a:noFill/>
              <a:ln cap="sq" cmpd="sng" w="12700">
                <a:solidFill>
                  <a:srgbClr val="000000"/>
                </a:solidFill>
                <a:prstDash val="solid"/>
                <a:round/>
                <a:headEnd len="sm" w="sm" type="none"/>
                <a:tailEnd len="sm" w="sm" type="none"/>
              </a:ln>
            </p:spPr>
          </p:cxnSp>
        </p:grpSp>
        <p:grpSp>
          <p:nvGrpSpPr>
            <p:cNvPr id="1005" name="Google Shape;1005;p71"/>
            <p:cNvGrpSpPr/>
            <p:nvPr/>
          </p:nvGrpSpPr>
          <p:grpSpPr>
            <a:xfrm>
              <a:off x="1689" y="3918"/>
              <a:ext cx="227" cy="127"/>
              <a:chOff x="187" y="4116"/>
              <a:chExt cx="284" cy="204"/>
            </a:xfrm>
          </p:grpSpPr>
          <p:cxnSp>
            <p:nvCxnSpPr>
              <p:cNvPr id="1006" name="Google Shape;1006;p71"/>
              <p:cNvCxnSpPr/>
              <p:nvPr/>
            </p:nvCxnSpPr>
            <p:spPr>
              <a:xfrm>
                <a:off x="187" y="4121"/>
                <a:ext cx="284" cy="199"/>
              </a:xfrm>
              <a:prstGeom prst="straightConnector1">
                <a:avLst/>
              </a:prstGeom>
              <a:noFill/>
              <a:ln cap="sq" cmpd="sng" w="12700">
                <a:solidFill>
                  <a:srgbClr val="FFFF00"/>
                </a:solidFill>
                <a:prstDash val="solid"/>
                <a:round/>
                <a:headEnd len="sm" w="sm" type="none"/>
                <a:tailEnd len="sm" w="sm" type="none"/>
              </a:ln>
            </p:spPr>
          </p:cxnSp>
          <p:cxnSp>
            <p:nvCxnSpPr>
              <p:cNvPr id="1007" name="Google Shape;1007;p71"/>
              <p:cNvCxnSpPr/>
              <p:nvPr/>
            </p:nvCxnSpPr>
            <p:spPr>
              <a:xfrm flipH="1" rot="10800000">
                <a:off x="187" y="4121"/>
                <a:ext cx="284" cy="199"/>
              </a:xfrm>
              <a:prstGeom prst="straightConnector1">
                <a:avLst/>
              </a:prstGeom>
              <a:noFill/>
              <a:ln cap="sq" cmpd="sng" w="12700">
                <a:solidFill>
                  <a:srgbClr val="FFFF00"/>
                </a:solidFill>
                <a:prstDash val="solid"/>
                <a:round/>
                <a:headEnd len="sm" w="sm" type="none"/>
                <a:tailEnd len="sm" w="sm" type="none"/>
              </a:ln>
            </p:spPr>
          </p:cxnSp>
          <p:cxnSp>
            <p:nvCxnSpPr>
              <p:cNvPr id="1008" name="Google Shape;1008;p71"/>
              <p:cNvCxnSpPr/>
              <p:nvPr/>
            </p:nvCxnSpPr>
            <p:spPr>
              <a:xfrm>
                <a:off x="187" y="4121"/>
                <a:ext cx="0" cy="199"/>
              </a:xfrm>
              <a:prstGeom prst="straightConnector1">
                <a:avLst/>
              </a:prstGeom>
              <a:noFill/>
              <a:ln cap="sq" cmpd="sng" w="12700">
                <a:solidFill>
                  <a:srgbClr val="FFFF00"/>
                </a:solidFill>
                <a:prstDash val="solid"/>
                <a:round/>
                <a:headEnd len="sm" w="sm" type="none"/>
                <a:tailEnd len="sm" w="sm" type="none"/>
              </a:ln>
            </p:spPr>
          </p:cxnSp>
          <p:cxnSp>
            <p:nvCxnSpPr>
              <p:cNvPr id="1009" name="Google Shape;1009;p71"/>
              <p:cNvCxnSpPr/>
              <p:nvPr/>
            </p:nvCxnSpPr>
            <p:spPr>
              <a:xfrm>
                <a:off x="470" y="4116"/>
                <a:ext cx="0" cy="204"/>
              </a:xfrm>
              <a:prstGeom prst="straightConnector1">
                <a:avLst/>
              </a:prstGeom>
              <a:noFill/>
              <a:ln cap="sq" cmpd="sng" w="12700">
                <a:solidFill>
                  <a:srgbClr val="FFFF00"/>
                </a:solidFill>
                <a:prstDash val="solid"/>
                <a:round/>
                <a:headEnd len="sm" w="sm" type="none"/>
                <a:tailEnd len="sm" w="sm" type="none"/>
              </a:ln>
            </p:spPr>
          </p:cxnSp>
        </p:grpSp>
      </p:grpSp>
      <p:pic>
        <p:nvPicPr>
          <p:cNvPr descr="Ch6-3-2-4" id="1010" name="Google Shape;1010;p71"/>
          <p:cNvPicPr preferRelativeResize="0"/>
          <p:nvPr/>
        </p:nvPicPr>
        <p:blipFill rotWithShape="1">
          <a:blip r:embed="rId3">
            <a:alphaModFix/>
          </a:blip>
          <a:srcRect b="0" l="0" r="0" t="0"/>
          <a:stretch/>
        </p:blipFill>
        <p:spPr>
          <a:xfrm>
            <a:off x="2010420" y="4175448"/>
            <a:ext cx="5601730" cy="1645924"/>
          </a:xfrm>
          <a:prstGeom prst="rect">
            <a:avLst/>
          </a:prstGeom>
          <a:noFill/>
          <a:ln>
            <a:noFill/>
          </a:ln>
          <a:effectLst>
            <a:outerShdw blurRad="190500" rotWithShape="0" algn="tl">
              <a:srgbClr val="000000">
                <a:alpha val="69803"/>
              </a:srgbClr>
            </a:outerShdw>
          </a:effectLst>
        </p:spPr>
      </p:pic>
      <p:sp>
        <p:nvSpPr>
          <p:cNvPr id="1011" name="Google Shape;1011;p71"/>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7"/>
          <p:cNvSpPr txBox="1"/>
          <p:nvPr>
            <p:ph type="title"/>
          </p:nvPr>
        </p:nvSpPr>
        <p:spPr>
          <a:xfrm>
            <a:off x="1028700" y="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Natural Join</a:t>
            </a:r>
            <a:endParaRPr/>
          </a:p>
        </p:txBody>
      </p:sp>
      <p:sp>
        <p:nvSpPr>
          <p:cNvPr id="1017" name="Google Shape;1017;p177"/>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sp>
        <p:nvSpPr>
          <p:cNvPr id="1018" name="Google Shape;1018;p177"/>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1019" name="Google Shape;1019;p17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020" name="Google Shape;1020;p177"/>
          <p:cNvPicPr preferRelativeResize="0"/>
          <p:nvPr/>
        </p:nvPicPr>
        <p:blipFill rotWithShape="1">
          <a:blip r:embed="rId3">
            <a:alphaModFix/>
          </a:blip>
          <a:srcRect b="0" l="0" r="0" t="0"/>
          <a:stretch/>
        </p:blipFill>
        <p:spPr>
          <a:xfrm>
            <a:off x="1028700" y="986436"/>
            <a:ext cx="7754216" cy="5173957"/>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72"/>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Libre Franklin"/>
              <a:buNone/>
            </a:pPr>
            <a:r>
              <a:rPr lang="en-US"/>
              <a:t>Natural Join using MapReduce</a:t>
            </a:r>
            <a:endParaRPr/>
          </a:p>
        </p:txBody>
      </p:sp>
      <p:sp>
        <p:nvSpPr>
          <p:cNvPr id="1026" name="Google Shape;1026;p72"/>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139700" lvl="0" marL="342900" rtl="0" algn="l">
              <a:lnSpc>
                <a:spcPct val="94000"/>
              </a:lnSpc>
              <a:spcBef>
                <a:spcPts val="0"/>
              </a:spcBef>
              <a:spcAft>
                <a:spcPts val="0"/>
              </a:spcAft>
              <a:buClr>
                <a:schemeClr val="dk1"/>
              </a:buClr>
              <a:buSzPts val="3200"/>
              <a:buNone/>
            </a:pPr>
            <a:r>
              <a:t/>
            </a:r>
            <a:endParaRPr/>
          </a:p>
        </p:txBody>
      </p:sp>
      <p:sp>
        <p:nvSpPr>
          <p:cNvPr id="1027" name="Google Shape;1027;p7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028" name="Google Shape;1028;p72"/>
          <p:cNvPicPr preferRelativeResize="0"/>
          <p:nvPr/>
        </p:nvPicPr>
        <p:blipFill rotWithShape="1">
          <a:blip r:embed="rId3">
            <a:alphaModFix/>
          </a:blip>
          <a:srcRect b="36667" l="9168" r="49997" t="27844"/>
          <a:stretch/>
        </p:blipFill>
        <p:spPr>
          <a:xfrm>
            <a:off x="682388" y="1461283"/>
            <a:ext cx="8325134" cy="4406117"/>
          </a:xfrm>
          <a:prstGeom prst="rect">
            <a:avLst/>
          </a:prstGeom>
          <a:noFill/>
          <a:ln>
            <a:noFill/>
          </a:ln>
        </p:spPr>
      </p:pic>
      <p:sp>
        <p:nvSpPr>
          <p:cNvPr id="1029" name="Google Shape;1029;p7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74"/>
          <p:cNvSpPr txBox="1"/>
          <p:nvPr>
            <p:ph type="title"/>
          </p:nvPr>
        </p:nvSpPr>
        <p:spPr>
          <a:xfrm>
            <a:off x="769393" y="-351430"/>
            <a:ext cx="7200900" cy="14859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89000"/>
              </a:lnSpc>
              <a:spcBef>
                <a:spcPts val="0"/>
              </a:spcBef>
              <a:spcAft>
                <a:spcPts val="0"/>
              </a:spcAft>
              <a:buClr>
                <a:schemeClr val="dk1"/>
              </a:buClr>
              <a:buSzPct val="100000"/>
              <a:buFont typeface="Calibri"/>
              <a:buNone/>
            </a:pPr>
            <a:r>
              <a:t/>
            </a:r>
            <a:endParaRPr/>
          </a:p>
          <a:p>
            <a:pPr indent="0" lvl="0" marL="0" rtl="0" algn="ctr">
              <a:lnSpc>
                <a:spcPct val="89000"/>
              </a:lnSpc>
              <a:spcBef>
                <a:spcPts val="0"/>
              </a:spcBef>
              <a:spcAft>
                <a:spcPts val="0"/>
              </a:spcAft>
              <a:buClr>
                <a:schemeClr val="dk1"/>
              </a:buClr>
              <a:buSzPct val="100000"/>
              <a:buFont typeface="Calibri"/>
              <a:buNone/>
            </a:pPr>
            <a:r>
              <a:rPr lang="en-US"/>
              <a:t>Natural Join by MapReduce</a:t>
            </a:r>
            <a:endParaRPr/>
          </a:p>
        </p:txBody>
      </p:sp>
      <p:sp>
        <p:nvSpPr>
          <p:cNvPr id="1035" name="Google Shape;1035;p74"/>
          <p:cNvSpPr txBox="1"/>
          <p:nvPr>
            <p:ph idx="1" type="body"/>
          </p:nvPr>
        </p:nvSpPr>
        <p:spPr>
          <a:xfrm>
            <a:off x="769392" y="934870"/>
            <a:ext cx="8142600" cy="5518500"/>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Clr>
                <a:schemeClr val="dk1"/>
              </a:buClr>
              <a:buSzPts val="2000"/>
              <a:buChar char="•"/>
            </a:pPr>
            <a:r>
              <a:rPr lang="en-US">
                <a:solidFill>
                  <a:srgbClr val="FF0000"/>
                </a:solidFill>
              </a:rPr>
              <a:t>Map: </a:t>
            </a:r>
            <a:endParaRPr>
              <a:solidFill>
                <a:srgbClr val="FF0000"/>
              </a:solidFill>
            </a:endParaRPr>
          </a:p>
          <a:p>
            <a:pPr indent="0" lvl="1" marL="457200" rtl="0" algn="l">
              <a:lnSpc>
                <a:spcPct val="150000"/>
              </a:lnSpc>
              <a:spcBef>
                <a:spcPts val="476"/>
              </a:spcBef>
              <a:spcAft>
                <a:spcPts val="0"/>
              </a:spcAft>
              <a:buClr>
                <a:schemeClr val="dk1"/>
              </a:buClr>
              <a:buSzPts val="2000"/>
              <a:buNone/>
            </a:pPr>
            <a:r>
              <a:rPr lang="en-US"/>
              <a:t>For each tuple (a, b) of R, produce the key-value pair (b, (R, a)). For each tuple (b, c) of S, produce the key-value pair (b, (S, c)).</a:t>
            </a:r>
            <a:endParaRPr/>
          </a:p>
          <a:p>
            <a:pPr indent="-342900" lvl="0" marL="342900" rtl="0" algn="l">
              <a:lnSpc>
                <a:spcPct val="150000"/>
              </a:lnSpc>
              <a:spcBef>
                <a:spcPts val="544"/>
              </a:spcBef>
              <a:spcAft>
                <a:spcPts val="0"/>
              </a:spcAft>
              <a:buClr>
                <a:schemeClr val="dk1"/>
              </a:buClr>
              <a:buSzPts val="2000"/>
              <a:buChar char="•"/>
            </a:pPr>
            <a:r>
              <a:rPr lang="en-US">
                <a:solidFill>
                  <a:srgbClr val="FF0000"/>
                </a:solidFill>
              </a:rPr>
              <a:t>Reduce: </a:t>
            </a:r>
            <a:endParaRPr>
              <a:solidFill>
                <a:srgbClr val="FF0000"/>
              </a:solidFill>
            </a:endParaRPr>
          </a:p>
          <a:p>
            <a:pPr indent="-285750" lvl="1" marL="742950" rtl="0" algn="l">
              <a:lnSpc>
                <a:spcPct val="150000"/>
              </a:lnSpc>
              <a:spcBef>
                <a:spcPts val="476"/>
              </a:spcBef>
              <a:spcAft>
                <a:spcPts val="0"/>
              </a:spcAft>
              <a:buClr>
                <a:schemeClr val="dk1"/>
              </a:buClr>
              <a:buSzPts val="2000"/>
              <a:buChar char="–"/>
            </a:pPr>
            <a:r>
              <a:rPr lang="en-US"/>
              <a:t>Each key value b will be associated with a list of pairs that are either of the form (R, a) or (S, c). Construct all pairs consisting of one with first component R and the other with first component S, </a:t>
            </a:r>
            <a:r>
              <a:rPr lang="en-US" u="sng"/>
              <a:t>say (R, a) and (S, c). </a:t>
            </a:r>
            <a:r>
              <a:rPr lang="en-US"/>
              <a:t>The output from this key and value list is a sequence of key-value pairs. The key is irrelevant. Each value is one of the triples(a,b,c) such that (R,a) and (S, c) are on the input list of values.</a:t>
            </a:r>
            <a:endParaRPr/>
          </a:p>
        </p:txBody>
      </p:sp>
      <p:sp>
        <p:nvSpPr>
          <p:cNvPr id="1036" name="Google Shape;1036;p7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037" name="Google Shape;1037;p7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76"/>
          <p:cNvSpPr txBox="1"/>
          <p:nvPr>
            <p:ph type="title"/>
          </p:nvPr>
        </p:nvSpPr>
        <p:spPr>
          <a:xfrm>
            <a:off x="793173" y="-200891"/>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Libre Franklin"/>
              <a:buNone/>
            </a:pPr>
            <a:r>
              <a:rPr lang="en-US"/>
              <a:t>Natural Join by MapReduce</a:t>
            </a:r>
            <a:endParaRPr/>
          </a:p>
        </p:txBody>
      </p:sp>
      <p:pic>
        <p:nvPicPr>
          <p:cNvPr id="1043" name="Google Shape;1043;p76"/>
          <p:cNvPicPr preferRelativeResize="0"/>
          <p:nvPr>
            <p:ph idx="1" type="body"/>
          </p:nvPr>
        </p:nvPicPr>
        <p:blipFill rotWithShape="1">
          <a:blip r:embed="rId3">
            <a:alphaModFix/>
          </a:blip>
          <a:srcRect b="0" l="0" r="0" t="0"/>
          <a:stretch/>
        </p:blipFill>
        <p:spPr>
          <a:xfrm>
            <a:off x="931718" y="1285009"/>
            <a:ext cx="7472400" cy="4466700"/>
          </a:xfrm>
          <a:prstGeom prst="rect">
            <a:avLst/>
          </a:prstGeom>
          <a:noFill/>
          <a:ln>
            <a:noFill/>
          </a:ln>
          <a:effectLst>
            <a:outerShdw blurRad="190500" rotWithShape="0" algn="tl">
              <a:srgbClr val="000000">
                <a:alpha val="69803"/>
              </a:srgbClr>
            </a:outerShdw>
          </a:effectLst>
        </p:spPr>
      </p:pic>
      <p:sp>
        <p:nvSpPr>
          <p:cNvPr id="1044" name="Google Shape;1044;p7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045" name="Google Shape;1045;p7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77"/>
          <p:cNvSpPr txBox="1"/>
          <p:nvPr>
            <p:ph type="title"/>
          </p:nvPr>
        </p:nvSpPr>
        <p:spPr>
          <a:xfrm>
            <a:off x="1028700" y="685800"/>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t/>
            </a:r>
            <a:endParaRPr/>
          </a:p>
        </p:txBody>
      </p:sp>
      <p:sp>
        <p:nvSpPr>
          <p:cNvPr id="1051" name="Google Shape;1051;p77"/>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139700" lvl="0" marL="342900" rtl="0" algn="l">
              <a:lnSpc>
                <a:spcPct val="94000"/>
              </a:lnSpc>
              <a:spcBef>
                <a:spcPts val="0"/>
              </a:spcBef>
              <a:spcAft>
                <a:spcPts val="0"/>
              </a:spcAft>
              <a:buClr>
                <a:schemeClr val="dk1"/>
              </a:buClr>
              <a:buSzPts val="3200"/>
              <a:buNone/>
            </a:pPr>
            <a:r>
              <a:t/>
            </a:r>
            <a:endParaRPr/>
          </a:p>
        </p:txBody>
      </p:sp>
      <p:sp>
        <p:nvSpPr>
          <p:cNvPr id="1052" name="Google Shape;1052;p7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053" name="Google Shape;1053;p77"/>
          <p:cNvPicPr preferRelativeResize="0"/>
          <p:nvPr/>
        </p:nvPicPr>
        <p:blipFill rotWithShape="1">
          <a:blip r:embed="rId3">
            <a:alphaModFix/>
          </a:blip>
          <a:srcRect b="0" l="0" r="0" t="0"/>
          <a:stretch/>
        </p:blipFill>
        <p:spPr>
          <a:xfrm>
            <a:off x="1028700" y="1250479"/>
            <a:ext cx="7719764" cy="4616921"/>
          </a:xfrm>
          <a:prstGeom prst="rect">
            <a:avLst/>
          </a:prstGeom>
          <a:noFill/>
          <a:ln>
            <a:noFill/>
          </a:ln>
          <a:effectLst>
            <a:outerShdw blurRad="190500" rotWithShape="0" algn="tl">
              <a:srgbClr val="000000">
                <a:alpha val="69803"/>
              </a:srgbClr>
            </a:outerShdw>
          </a:effectLst>
        </p:spPr>
      </p:pic>
      <p:sp>
        <p:nvSpPr>
          <p:cNvPr id="1054" name="Google Shape;1054;p77"/>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78"/>
          <p:cNvSpPr txBox="1"/>
          <p:nvPr>
            <p:ph type="title"/>
          </p:nvPr>
        </p:nvSpPr>
        <p:spPr>
          <a:xfrm>
            <a:off x="1028700" y="685800"/>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t/>
            </a:r>
            <a:endParaRPr/>
          </a:p>
        </p:txBody>
      </p:sp>
      <p:sp>
        <p:nvSpPr>
          <p:cNvPr id="1060" name="Google Shape;1060;p78"/>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139700" lvl="0" marL="342900" rtl="0" algn="l">
              <a:lnSpc>
                <a:spcPct val="94000"/>
              </a:lnSpc>
              <a:spcBef>
                <a:spcPts val="0"/>
              </a:spcBef>
              <a:spcAft>
                <a:spcPts val="0"/>
              </a:spcAft>
              <a:buClr>
                <a:schemeClr val="dk1"/>
              </a:buClr>
              <a:buSzPts val="3200"/>
              <a:buNone/>
            </a:pPr>
            <a:r>
              <a:t/>
            </a:r>
            <a:endParaRPr/>
          </a:p>
        </p:txBody>
      </p:sp>
      <p:sp>
        <p:nvSpPr>
          <p:cNvPr id="1061" name="Google Shape;1061;p7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062" name="Google Shape;1062;p78"/>
          <p:cNvPicPr preferRelativeResize="0"/>
          <p:nvPr/>
        </p:nvPicPr>
        <p:blipFill rotWithShape="1">
          <a:blip r:embed="rId3">
            <a:alphaModFix/>
          </a:blip>
          <a:srcRect b="0" l="0" r="0" t="0"/>
          <a:stretch/>
        </p:blipFill>
        <p:spPr>
          <a:xfrm>
            <a:off x="1028700" y="1298953"/>
            <a:ext cx="7647756" cy="4688929"/>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47"/>
          <p:cNvSpPr txBox="1"/>
          <p:nvPr>
            <p:ph type="title"/>
          </p:nvPr>
        </p:nvSpPr>
        <p:spPr>
          <a:xfrm>
            <a:off x="519112" y="-227556"/>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Distributed File System</a:t>
            </a:r>
            <a:endParaRPr/>
          </a:p>
        </p:txBody>
      </p:sp>
      <p:sp>
        <p:nvSpPr>
          <p:cNvPr id="205" name="Google Shape;205;p147"/>
          <p:cNvSpPr txBox="1"/>
          <p:nvPr>
            <p:ph idx="1" type="body"/>
          </p:nvPr>
        </p:nvSpPr>
        <p:spPr>
          <a:xfrm>
            <a:off x="1040337" y="1051572"/>
            <a:ext cx="7200900" cy="3581400"/>
          </a:xfrm>
          <a:prstGeom prst="rect">
            <a:avLst/>
          </a:prstGeom>
          <a:noFill/>
          <a:ln>
            <a:noFill/>
          </a:ln>
        </p:spPr>
        <p:txBody>
          <a:bodyPr anchorCtr="0" anchor="t" bIns="45700" lIns="91425" spcFirstLastPara="1" rIns="91425" wrap="square" tIns="45700">
            <a:normAutofit/>
          </a:bodyPr>
          <a:lstStyle/>
          <a:p>
            <a:pPr indent="-304800" lvl="0" marL="342900" rtl="0" algn="l">
              <a:lnSpc>
                <a:spcPct val="94000"/>
              </a:lnSpc>
              <a:spcBef>
                <a:spcPts val="0"/>
              </a:spcBef>
              <a:spcAft>
                <a:spcPts val="0"/>
              </a:spcAft>
              <a:buClr>
                <a:schemeClr val="dk1"/>
              </a:buClr>
              <a:buSzPts val="2600"/>
              <a:buChar char="•"/>
            </a:pPr>
            <a:r>
              <a:rPr b="1" lang="en-US" sz="1800"/>
              <a:t>Reliable distributed file system</a:t>
            </a:r>
            <a:endParaRPr sz="1800"/>
          </a:p>
          <a:p>
            <a:pPr indent="-304800" lvl="0" marL="342900" rtl="0" algn="l">
              <a:lnSpc>
                <a:spcPct val="94000"/>
              </a:lnSpc>
              <a:spcBef>
                <a:spcPts val="640"/>
              </a:spcBef>
              <a:spcAft>
                <a:spcPts val="0"/>
              </a:spcAft>
              <a:buClr>
                <a:schemeClr val="dk1"/>
              </a:buClr>
              <a:buSzPts val="2600"/>
              <a:buChar char="•"/>
            </a:pPr>
            <a:r>
              <a:rPr lang="en-US" sz="1800"/>
              <a:t>Data kept in “chunks” spread across machines</a:t>
            </a:r>
            <a:endParaRPr sz="1800"/>
          </a:p>
          <a:p>
            <a:pPr indent="-304800" lvl="0" marL="342900" rtl="0" algn="l">
              <a:lnSpc>
                <a:spcPct val="94000"/>
              </a:lnSpc>
              <a:spcBef>
                <a:spcPts val="640"/>
              </a:spcBef>
              <a:spcAft>
                <a:spcPts val="0"/>
              </a:spcAft>
              <a:buClr>
                <a:schemeClr val="dk1"/>
              </a:buClr>
              <a:buSzPts val="2600"/>
              <a:buChar char="•"/>
            </a:pPr>
            <a:r>
              <a:rPr lang="en-US" sz="1800"/>
              <a:t>Each chunk </a:t>
            </a:r>
            <a:r>
              <a:rPr lang="en-US" sz="1800">
                <a:solidFill>
                  <a:schemeClr val="accent3"/>
                </a:solidFill>
              </a:rPr>
              <a:t>replicated</a:t>
            </a:r>
            <a:r>
              <a:rPr lang="en-US" sz="1800"/>
              <a:t> on different machines </a:t>
            </a:r>
            <a:endParaRPr sz="1800"/>
          </a:p>
          <a:p>
            <a:pPr indent="-254000" lvl="0" marL="342900" rtl="0" algn="l">
              <a:lnSpc>
                <a:spcPct val="94000"/>
              </a:lnSpc>
              <a:spcBef>
                <a:spcPts val="640"/>
              </a:spcBef>
              <a:spcAft>
                <a:spcPts val="0"/>
              </a:spcAft>
              <a:buSzPts val="1800"/>
              <a:buChar char="•"/>
            </a:pPr>
            <a:r>
              <a:rPr lang="en-US" sz="1800"/>
              <a:t>Seamless recovery from disk or machine failure</a:t>
            </a:r>
            <a:endParaRPr sz="1800"/>
          </a:p>
        </p:txBody>
      </p:sp>
      <p:sp>
        <p:nvSpPr>
          <p:cNvPr id="206" name="Google Shape;206;p14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207" name="Google Shape;207;p147"/>
          <p:cNvGrpSpPr/>
          <p:nvPr/>
        </p:nvGrpSpPr>
        <p:grpSpPr>
          <a:xfrm>
            <a:off x="1273699" y="3154958"/>
            <a:ext cx="522288" cy="500062"/>
            <a:chOff x="528" y="2160"/>
            <a:chExt cx="329" cy="315"/>
          </a:xfrm>
        </p:grpSpPr>
        <p:sp>
          <p:nvSpPr>
            <p:cNvPr id="208" name="Google Shape;208;p147"/>
            <p:cNvSpPr/>
            <p:nvPr/>
          </p:nvSpPr>
          <p:spPr>
            <a:xfrm>
              <a:off x="528" y="2160"/>
              <a:ext cx="329" cy="248"/>
            </a:xfrm>
            <a:prstGeom prst="roundRect">
              <a:avLst>
                <a:gd fmla="val 403" name="adj"/>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 name="Google Shape;209;p147"/>
            <p:cNvSpPr/>
            <p:nvPr/>
          </p:nvSpPr>
          <p:spPr>
            <a:xfrm>
              <a:off x="533" y="2160"/>
              <a:ext cx="315" cy="315"/>
            </a:xfrm>
            <a:prstGeom prst="roundRect">
              <a:avLst>
                <a:gd fmla="val 403" name="adj"/>
              </a:avLst>
            </a:prstGeom>
            <a:noFill/>
            <a:ln>
              <a:noFill/>
            </a:ln>
          </p:spPr>
          <p:txBody>
            <a:bodyPr anchorCtr="0" anchor="t" bIns="64075"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D7D7D"/>
                  </a:solidFill>
                  <a:latin typeface="Oswald"/>
                  <a:ea typeface="Oswald"/>
                  <a:cs typeface="Oswald"/>
                  <a:sym typeface="Oswald"/>
                </a:rPr>
                <a:t>C</a:t>
              </a:r>
              <a:r>
                <a:rPr b="0" baseline="-25000" i="0" lang="en-US" sz="1800" u="none" cap="none" strike="noStrike">
                  <a:solidFill>
                    <a:srgbClr val="7D7D7D"/>
                  </a:solidFill>
                  <a:latin typeface="Oswald"/>
                  <a:ea typeface="Oswald"/>
                  <a:cs typeface="Oswald"/>
                  <a:sym typeface="Oswald"/>
                </a:rPr>
                <a:t>0</a:t>
              </a:r>
              <a:endParaRPr b="0" i="0" sz="1400" u="none" cap="none" strike="noStrike">
                <a:solidFill>
                  <a:srgbClr val="000000"/>
                </a:solidFill>
                <a:latin typeface="Arial"/>
                <a:ea typeface="Arial"/>
                <a:cs typeface="Arial"/>
                <a:sym typeface="Arial"/>
              </a:endParaRPr>
            </a:p>
          </p:txBody>
        </p:sp>
      </p:grpSp>
      <p:grpSp>
        <p:nvGrpSpPr>
          <p:cNvPr id="210" name="Google Shape;210;p147"/>
          <p:cNvGrpSpPr/>
          <p:nvPr/>
        </p:nvGrpSpPr>
        <p:grpSpPr>
          <a:xfrm>
            <a:off x="1883299" y="3150196"/>
            <a:ext cx="554038" cy="500062"/>
            <a:chOff x="912" y="2157"/>
            <a:chExt cx="349" cy="315"/>
          </a:xfrm>
        </p:grpSpPr>
        <p:sp>
          <p:nvSpPr>
            <p:cNvPr id="211" name="Google Shape;211;p147"/>
            <p:cNvSpPr/>
            <p:nvPr/>
          </p:nvSpPr>
          <p:spPr>
            <a:xfrm>
              <a:off x="912" y="2157"/>
              <a:ext cx="349" cy="248"/>
            </a:xfrm>
            <a:prstGeom prst="roundRect">
              <a:avLst>
                <a:gd fmla="val 403" name="adj"/>
              </a:avLst>
            </a:prstGeom>
            <a:solidFill>
              <a:srgbClr val="FF99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 name="Google Shape;212;p147"/>
            <p:cNvSpPr/>
            <p:nvPr/>
          </p:nvSpPr>
          <p:spPr>
            <a:xfrm>
              <a:off x="918" y="2157"/>
              <a:ext cx="315" cy="315"/>
            </a:xfrm>
            <a:prstGeom prst="roundRect">
              <a:avLst>
                <a:gd fmla="val 403" name="adj"/>
              </a:avLst>
            </a:prstGeom>
            <a:noFill/>
            <a:ln>
              <a:noFill/>
            </a:ln>
          </p:spPr>
          <p:txBody>
            <a:bodyPr anchorCtr="0" anchor="t" bIns="64075"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D7D7D"/>
                  </a:solidFill>
                  <a:latin typeface="Oswald"/>
                  <a:ea typeface="Oswald"/>
                  <a:cs typeface="Oswald"/>
                  <a:sym typeface="Oswald"/>
                </a:rPr>
                <a:t>C</a:t>
              </a:r>
              <a:r>
                <a:rPr b="0" baseline="-25000" i="0" lang="en-US" sz="1800" u="none" cap="none" strike="noStrike">
                  <a:solidFill>
                    <a:srgbClr val="7D7D7D"/>
                  </a:solidFill>
                  <a:latin typeface="Oswald"/>
                  <a:ea typeface="Oswald"/>
                  <a:cs typeface="Oswald"/>
                  <a:sym typeface="Oswald"/>
                </a:rPr>
                <a:t>1</a:t>
              </a:r>
              <a:endParaRPr b="0" i="0" sz="1400" u="none" cap="none" strike="noStrike">
                <a:solidFill>
                  <a:srgbClr val="000000"/>
                </a:solidFill>
                <a:latin typeface="Arial"/>
                <a:ea typeface="Arial"/>
                <a:cs typeface="Arial"/>
                <a:sym typeface="Arial"/>
              </a:endParaRPr>
            </a:p>
          </p:txBody>
        </p:sp>
      </p:grpSp>
      <p:grpSp>
        <p:nvGrpSpPr>
          <p:cNvPr id="213" name="Google Shape;213;p147"/>
          <p:cNvGrpSpPr/>
          <p:nvPr/>
        </p:nvGrpSpPr>
        <p:grpSpPr>
          <a:xfrm>
            <a:off x="1883299" y="3691533"/>
            <a:ext cx="533400" cy="500062"/>
            <a:chOff x="912" y="2498"/>
            <a:chExt cx="336" cy="315"/>
          </a:xfrm>
        </p:grpSpPr>
        <p:sp>
          <p:nvSpPr>
            <p:cNvPr id="214" name="Google Shape;214;p147"/>
            <p:cNvSpPr/>
            <p:nvPr/>
          </p:nvSpPr>
          <p:spPr>
            <a:xfrm>
              <a:off x="912" y="2498"/>
              <a:ext cx="336" cy="248"/>
            </a:xfrm>
            <a:prstGeom prst="roundRect">
              <a:avLst>
                <a:gd fmla="val 403" name="adj"/>
              </a:avLst>
            </a:prstGeom>
            <a:solidFill>
              <a:srgbClr val="C0C0C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 name="Google Shape;215;p147"/>
            <p:cNvSpPr txBox="1"/>
            <p:nvPr/>
          </p:nvSpPr>
          <p:spPr>
            <a:xfrm>
              <a:off x="912" y="2498"/>
              <a:ext cx="336" cy="315"/>
            </a:xfrm>
            <a:prstGeom prst="rect">
              <a:avLst/>
            </a:prstGeom>
            <a:noFill/>
            <a:ln>
              <a:noFill/>
            </a:ln>
          </p:spPr>
          <p:txBody>
            <a:bodyPr anchorCtr="0" anchor="t" bIns="64075"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D7D7D"/>
                  </a:solidFill>
                  <a:latin typeface="Oswald"/>
                  <a:ea typeface="Oswald"/>
                  <a:cs typeface="Oswald"/>
                  <a:sym typeface="Oswald"/>
                </a:rPr>
                <a:t>C</a:t>
              </a:r>
              <a:r>
                <a:rPr b="0" baseline="-25000" i="0" lang="en-US" sz="1800" u="none" cap="none" strike="noStrike">
                  <a:solidFill>
                    <a:srgbClr val="7D7D7D"/>
                  </a:solidFill>
                  <a:latin typeface="Oswald"/>
                  <a:ea typeface="Oswald"/>
                  <a:cs typeface="Oswald"/>
                  <a:sym typeface="Oswald"/>
                </a:rPr>
                <a:t>2</a:t>
              </a:r>
              <a:endParaRPr b="0" i="0" sz="1400" u="none" cap="none" strike="noStrike">
                <a:solidFill>
                  <a:srgbClr val="000000"/>
                </a:solidFill>
                <a:latin typeface="Arial"/>
                <a:ea typeface="Arial"/>
                <a:cs typeface="Arial"/>
                <a:sym typeface="Arial"/>
              </a:endParaRPr>
            </a:p>
          </p:txBody>
        </p:sp>
      </p:grpSp>
      <p:grpSp>
        <p:nvGrpSpPr>
          <p:cNvPr id="216" name="Google Shape;216;p147"/>
          <p:cNvGrpSpPr/>
          <p:nvPr/>
        </p:nvGrpSpPr>
        <p:grpSpPr>
          <a:xfrm>
            <a:off x="1273699" y="3688358"/>
            <a:ext cx="522288" cy="500062"/>
            <a:chOff x="528" y="2496"/>
            <a:chExt cx="329" cy="315"/>
          </a:xfrm>
        </p:grpSpPr>
        <p:sp>
          <p:nvSpPr>
            <p:cNvPr id="217" name="Google Shape;217;p147"/>
            <p:cNvSpPr/>
            <p:nvPr/>
          </p:nvSpPr>
          <p:spPr>
            <a:xfrm>
              <a:off x="528" y="2496"/>
              <a:ext cx="329" cy="248"/>
            </a:xfrm>
            <a:prstGeom prst="roundRect">
              <a:avLst>
                <a:gd fmla="val 403" name="adj"/>
              </a:avLst>
            </a:prstGeom>
            <a:solidFill>
              <a:srgbClr val="99CC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8" name="Google Shape;218;p147"/>
            <p:cNvSpPr/>
            <p:nvPr/>
          </p:nvSpPr>
          <p:spPr>
            <a:xfrm>
              <a:off x="533" y="2496"/>
              <a:ext cx="315" cy="315"/>
            </a:xfrm>
            <a:prstGeom prst="roundRect">
              <a:avLst>
                <a:gd fmla="val 403" name="adj"/>
              </a:avLst>
            </a:prstGeom>
            <a:noFill/>
            <a:ln>
              <a:noFill/>
            </a:ln>
          </p:spPr>
          <p:txBody>
            <a:bodyPr anchorCtr="0" anchor="t" bIns="64075"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D7D7D"/>
                  </a:solidFill>
                  <a:latin typeface="Oswald"/>
                  <a:ea typeface="Oswald"/>
                  <a:cs typeface="Oswald"/>
                  <a:sym typeface="Oswald"/>
                </a:rPr>
                <a:t>C</a:t>
              </a:r>
              <a:r>
                <a:rPr b="0" baseline="-25000" i="0" lang="en-US" sz="1800" u="none" cap="none" strike="noStrike">
                  <a:solidFill>
                    <a:srgbClr val="7D7D7D"/>
                  </a:solidFill>
                  <a:latin typeface="Oswald"/>
                  <a:ea typeface="Oswald"/>
                  <a:cs typeface="Oswald"/>
                  <a:sym typeface="Oswald"/>
                </a:rPr>
                <a:t>5</a:t>
              </a:r>
              <a:endParaRPr b="0" i="0" sz="1400" u="none" cap="none" strike="noStrike">
                <a:solidFill>
                  <a:srgbClr val="000000"/>
                </a:solidFill>
                <a:latin typeface="Arial"/>
                <a:ea typeface="Arial"/>
                <a:cs typeface="Arial"/>
                <a:sym typeface="Arial"/>
              </a:endParaRPr>
            </a:p>
          </p:txBody>
        </p:sp>
      </p:grpSp>
      <p:sp>
        <p:nvSpPr>
          <p:cNvPr id="219" name="Google Shape;219;p147"/>
          <p:cNvSpPr/>
          <p:nvPr/>
        </p:nvSpPr>
        <p:spPr>
          <a:xfrm>
            <a:off x="875237" y="3078758"/>
            <a:ext cx="1319100" cy="1070100"/>
          </a:xfrm>
          <a:prstGeom prst="roundRect">
            <a:avLst>
              <a:gd fmla="val 148" name="adj"/>
            </a:avLst>
          </a:prstGeom>
          <a:noFill/>
          <a:ln cap="flat" cmpd="sng" w="28425">
            <a:solidFill>
              <a:srgbClr val="009999"/>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 name="Google Shape;220;p147"/>
          <p:cNvSpPr/>
          <p:nvPr/>
        </p:nvSpPr>
        <p:spPr>
          <a:xfrm rot="-5400000">
            <a:off x="1569308" y="3595009"/>
            <a:ext cx="427979" cy="1485921"/>
          </a:xfrm>
          <a:prstGeom prst="roundRect">
            <a:avLst>
              <a:gd fmla="val 370" name="adj"/>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47"/>
          <p:cNvSpPr txBox="1"/>
          <p:nvPr/>
        </p:nvSpPr>
        <p:spPr>
          <a:xfrm>
            <a:off x="1040780" y="4124443"/>
            <a:ext cx="1484993" cy="427051"/>
          </a:xfrm>
          <a:prstGeom prst="rect">
            <a:avLst/>
          </a:prstGeom>
          <a:noFill/>
          <a:ln>
            <a:noFill/>
          </a:ln>
        </p:spPr>
        <p:txBody>
          <a:bodyPr anchorCtr="0" anchor="t" bIns="46800" lIns="90000" spcFirstLastPara="1" rIns="90000" wrap="square" tIns="46800">
            <a:spAutoFit/>
          </a:bodyPr>
          <a:lstStyle/>
          <a:p>
            <a:pPr indent="0" lvl="0" marL="0" marR="0" rtl="1" algn="l">
              <a:lnSpc>
                <a:spcPct val="100000"/>
              </a:lnSpc>
              <a:spcBef>
                <a:spcPts val="0"/>
              </a:spcBef>
              <a:spcAft>
                <a:spcPts val="0"/>
              </a:spcAft>
              <a:buClr>
                <a:srgbClr val="009999"/>
              </a:buClr>
              <a:buSzPts val="1600"/>
              <a:buFont typeface="Oswald"/>
              <a:buNone/>
            </a:pPr>
            <a:r>
              <a:rPr b="0" i="0" lang="en-US" sz="1600" u="none" cap="none" strike="noStrike">
                <a:solidFill>
                  <a:srgbClr val="009999"/>
                </a:solidFill>
                <a:latin typeface="Oswald"/>
                <a:ea typeface="Oswald"/>
                <a:cs typeface="Oswald"/>
                <a:sym typeface="Oswald"/>
              </a:rPr>
              <a:t>Chunk server 1</a:t>
            </a:r>
            <a:endParaRPr b="0" i="0" sz="1400" u="none" cap="none" strike="noStrike">
              <a:solidFill>
                <a:srgbClr val="000000"/>
              </a:solidFill>
              <a:latin typeface="Arial"/>
              <a:ea typeface="Arial"/>
              <a:cs typeface="Arial"/>
              <a:sym typeface="Arial"/>
            </a:endParaRPr>
          </a:p>
        </p:txBody>
      </p:sp>
      <p:grpSp>
        <p:nvGrpSpPr>
          <p:cNvPr id="222" name="Google Shape;222;p147"/>
          <p:cNvGrpSpPr/>
          <p:nvPr/>
        </p:nvGrpSpPr>
        <p:grpSpPr>
          <a:xfrm>
            <a:off x="5591759" y="3612158"/>
            <a:ext cx="550863" cy="393700"/>
            <a:chOff x="3099" y="2165"/>
            <a:chExt cx="347" cy="248"/>
          </a:xfrm>
        </p:grpSpPr>
        <p:sp>
          <p:nvSpPr>
            <p:cNvPr id="223" name="Google Shape;223;p147"/>
            <p:cNvSpPr/>
            <p:nvPr/>
          </p:nvSpPr>
          <p:spPr>
            <a:xfrm>
              <a:off x="3099" y="2165"/>
              <a:ext cx="347" cy="248"/>
            </a:xfrm>
            <a:prstGeom prst="roundRect">
              <a:avLst>
                <a:gd fmla="val 403" name="adj"/>
              </a:avLst>
            </a:prstGeom>
            <a:solidFill>
              <a:srgbClr val="92D05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4" name="Google Shape;224;p147"/>
            <p:cNvSpPr/>
            <p:nvPr/>
          </p:nvSpPr>
          <p:spPr>
            <a:xfrm>
              <a:off x="3105" y="2165"/>
              <a:ext cx="273" cy="245"/>
            </a:xfrm>
            <a:prstGeom prst="roundRect">
              <a:avLst>
                <a:gd fmla="val 403" name="adj"/>
              </a:avLst>
            </a:prstGeom>
            <a:noFill/>
            <a:ln>
              <a:noFill/>
            </a:ln>
          </p:spPr>
          <p:txBody>
            <a:bodyPr anchorCtr="0" anchor="t" bIns="64075"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D7D7D"/>
                  </a:solidFill>
                  <a:latin typeface="Oswald"/>
                  <a:ea typeface="Oswald"/>
                  <a:cs typeface="Oswald"/>
                  <a:sym typeface="Oswald"/>
                </a:rPr>
                <a:t>D</a:t>
              </a:r>
              <a:r>
                <a:rPr b="0" baseline="-25000" i="0" lang="en-US" sz="1800" u="none" cap="none" strike="noStrike">
                  <a:solidFill>
                    <a:srgbClr val="7D7D7D"/>
                  </a:solidFill>
                  <a:latin typeface="Oswald"/>
                  <a:ea typeface="Oswald"/>
                  <a:cs typeface="Oswald"/>
                  <a:sym typeface="Oswald"/>
                </a:rPr>
                <a:t>1</a:t>
              </a:r>
              <a:endParaRPr b="0" i="0" sz="1400" u="none" cap="none" strike="noStrike">
                <a:solidFill>
                  <a:srgbClr val="000000"/>
                </a:solidFill>
                <a:latin typeface="Arial"/>
                <a:ea typeface="Arial"/>
                <a:cs typeface="Arial"/>
                <a:sym typeface="Arial"/>
              </a:endParaRPr>
            </a:p>
          </p:txBody>
        </p:sp>
      </p:grpSp>
      <p:grpSp>
        <p:nvGrpSpPr>
          <p:cNvPr id="225" name="Google Shape;225;p147"/>
          <p:cNvGrpSpPr/>
          <p:nvPr/>
        </p:nvGrpSpPr>
        <p:grpSpPr>
          <a:xfrm>
            <a:off x="5585697" y="3162896"/>
            <a:ext cx="560388" cy="500062"/>
            <a:chOff x="3487" y="2165"/>
            <a:chExt cx="353" cy="315"/>
          </a:xfrm>
        </p:grpSpPr>
        <p:sp>
          <p:nvSpPr>
            <p:cNvPr id="226" name="Google Shape;226;p147"/>
            <p:cNvSpPr/>
            <p:nvPr/>
          </p:nvSpPr>
          <p:spPr>
            <a:xfrm>
              <a:off x="3487" y="2165"/>
              <a:ext cx="353" cy="248"/>
            </a:xfrm>
            <a:prstGeom prst="roundRect">
              <a:avLst>
                <a:gd fmla="val 403" name="adj"/>
              </a:avLst>
            </a:prstGeom>
            <a:solidFill>
              <a:srgbClr val="99CC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7" name="Google Shape;227;p147"/>
            <p:cNvSpPr/>
            <p:nvPr/>
          </p:nvSpPr>
          <p:spPr>
            <a:xfrm>
              <a:off x="3493" y="2165"/>
              <a:ext cx="315" cy="315"/>
            </a:xfrm>
            <a:prstGeom prst="roundRect">
              <a:avLst>
                <a:gd fmla="val 403" name="adj"/>
              </a:avLst>
            </a:prstGeom>
            <a:noFill/>
            <a:ln>
              <a:noFill/>
            </a:ln>
          </p:spPr>
          <p:txBody>
            <a:bodyPr anchorCtr="0" anchor="t" bIns="64075"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D7D7D"/>
                  </a:solidFill>
                  <a:latin typeface="Oswald"/>
                  <a:ea typeface="Oswald"/>
                  <a:cs typeface="Oswald"/>
                  <a:sym typeface="Oswald"/>
                </a:rPr>
                <a:t>C</a:t>
              </a:r>
              <a:r>
                <a:rPr b="0" baseline="-25000" i="0" lang="en-US" sz="1800" u="none" cap="none" strike="noStrike">
                  <a:solidFill>
                    <a:srgbClr val="7D7D7D"/>
                  </a:solidFill>
                  <a:latin typeface="Oswald"/>
                  <a:ea typeface="Oswald"/>
                  <a:cs typeface="Oswald"/>
                  <a:sym typeface="Oswald"/>
                </a:rPr>
                <a:t>5</a:t>
              </a:r>
              <a:endParaRPr b="0" i="0" sz="1400" u="none" cap="none" strike="noStrike">
                <a:solidFill>
                  <a:srgbClr val="000000"/>
                </a:solidFill>
                <a:latin typeface="Arial"/>
                <a:ea typeface="Arial"/>
                <a:cs typeface="Arial"/>
                <a:sym typeface="Arial"/>
              </a:endParaRPr>
            </a:p>
          </p:txBody>
        </p:sp>
      </p:grpSp>
      <p:sp>
        <p:nvSpPr>
          <p:cNvPr id="228" name="Google Shape;228;p147"/>
          <p:cNvSpPr/>
          <p:nvPr/>
        </p:nvSpPr>
        <p:spPr>
          <a:xfrm>
            <a:off x="4906310" y="3078758"/>
            <a:ext cx="1319213" cy="1069975"/>
          </a:xfrm>
          <a:prstGeom prst="roundRect">
            <a:avLst>
              <a:gd fmla="val 148" name="adj"/>
            </a:avLst>
          </a:prstGeom>
          <a:noFill/>
          <a:ln cap="flat" cmpd="sng" w="28425">
            <a:solidFill>
              <a:srgbClr val="009999"/>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9" name="Google Shape;229;p147"/>
          <p:cNvSpPr/>
          <p:nvPr/>
        </p:nvSpPr>
        <p:spPr>
          <a:xfrm rot="-5400000">
            <a:off x="5312187" y="3602947"/>
            <a:ext cx="427979" cy="1485921"/>
          </a:xfrm>
          <a:prstGeom prst="roundRect">
            <a:avLst>
              <a:gd fmla="val 370" name="adj"/>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47"/>
          <p:cNvSpPr txBox="1"/>
          <p:nvPr/>
        </p:nvSpPr>
        <p:spPr>
          <a:xfrm>
            <a:off x="4783680" y="4132368"/>
            <a:ext cx="1484993" cy="427051"/>
          </a:xfrm>
          <a:prstGeom prst="rect">
            <a:avLst/>
          </a:prstGeom>
          <a:noFill/>
          <a:ln>
            <a:noFill/>
          </a:ln>
        </p:spPr>
        <p:txBody>
          <a:bodyPr anchorCtr="0" anchor="t" bIns="46800" lIns="90000" spcFirstLastPara="1" rIns="90000" wrap="square" tIns="46800">
            <a:spAutoFit/>
          </a:bodyPr>
          <a:lstStyle/>
          <a:p>
            <a:pPr indent="0" lvl="0" marL="0" marR="0" rtl="1" algn="l">
              <a:lnSpc>
                <a:spcPct val="100000"/>
              </a:lnSpc>
              <a:spcBef>
                <a:spcPts val="0"/>
              </a:spcBef>
              <a:spcAft>
                <a:spcPts val="0"/>
              </a:spcAft>
              <a:buClr>
                <a:srgbClr val="000000"/>
              </a:buClr>
              <a:buSzPts val="1600"/>
              <a:buFont typeface="Arial"/>
              <a:buNone/>
            </a:pPr>
            <a:r>
              <a:rPr b="0" i="0" lang="en-US" sz="1600" u="none" cap="none" strike="noStrike">
                <a:solidFill>
                  <a:srgbClr val="009999"/>
                </a:solidFill>
                <a:latin typeface="Oswald"/>
                <a:ea typeface="Oswald"/>
                <a:cs typeface="Oswald"/>
                <a:sym typeface="Oswald"/>
              </a:rPr>
              <a:t>Chunk server 3</a:t>
            </a:r>
            <a:endParaRPr b="0" i="0" sz="1400" u="none" cap="none" strike="noStrike">
              <a:solidFill>
                <a:srgbClr val="000000"/>
              </a:solidFill>
              <a:latin typeface="Arial"/>
              <a:ea typeface="Arial"/>
              <a:cs typeface="Arial"/>
              <a:sym typeface="Arial"/>
            </a:endParaRPr>
          </a:p>
        </p:txBody>
      </p:sp>
      <p:grpSp>
        <p:nvGrpSpPr>
          <p:cNvPr id="231" name="Google Shape;231;p147"/>
          <p:cNvGrpSpPr/>
          <p:nvPr/>
        </p:nvGrpSpPr>
        <p:grpSpPr>
          <a:xfrm>
            <a:off x="3712099" y="3154958"/>
            <a:ext cx="522288" cy="500062"/>
            <a:chOff x="2064" y="2160"/>
            <a:chExt cx="329" cy="315"/>
          </a:xfrm>
        </p:grpSpPr>
        <p:sp>
          <p:nvSpPr>
            <p:cNvPr id="232" name="Google Shape;232;p147"/>
            <p:cNvSpPr/>
            <p:nvPr/>
          </p:nvSpPr>
          <p:spPr>
            <a:xfrm>
              <a:off x="2064" y="2160"/>
              <a:ext cx="329" cy="248"/>
            </a:xfrm>
            <a:prstGeom prst="roundRect">
              <a:avLst>
                <a:gd fmla="val 403" name="adj"/>
              </a:avLst>
            </a:prstGeom>
            <a:solidFill>
              <a:srgbClr val="FF99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3" name="Google Shape;233;p147"/>
            <p:cNvSpPr/>
            <p:nvPr/>
          </p:nvSpPr>
          <p:spPr>
            <a:xfrm>
              <a:off x="2069" y="2160"/>
              <a:ext cx="315" cy="315"/>
            </a:xfrm>
            <a:prstGeom prst="roundRect">
              <a:avLst>
                <a:gd fmla="val 403" name="adj"/>
              </a:avLst>
            </a:prstGeom>
            <a:noFill/>
            <a:ln>
              <a:noFill/>
            </a:ln>
          </p:spPr>
          <p:txBody>
            <a:bodyPr anchorCtr="0" anchor="t" bIns="64075"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D7D7D"/>
                  </a:solidFill>
                  <a:latin typeface="Oswald"/>
                  <a:ea typeface="Oswald"/>
                  <a:cs typeface="Oswald"/>
                  <a:sym typeface="Oswald"/>
                </a:rPr>
                <a:t>C</a:t>
              </a:r>
              <a:r>
                <a:rPr b="0" baseline="-25000" i="0" lang="en-US" sz="1800" u="none" cap="none" strike="noStrike">
                  <a:solidFill>
                    <a:srgbClr val="7D7D7D"/>
                  </a:solidFill>
                  <a:latin typeface="Oswald"/>
                  <a:ea typeface="Oswald"/>
                  <a:cs typeface="Oswald"/>
                  <a:sym typeface="Oswald"/>
                </a:rPr>
                <a:t>1</a:t>
              </a:r>
              <a:endParaRPr b="0" i="0" sz="1400" u="none" cap="none" strike="noStrike">
                <a:solidFill>
                  <a:srgbClr val="000000"/>
                </a:solidFill>
                <a:latin typeface="Arial"/>
                <a:ea typeface="Arial"/>
                <a:cs typeface="Arial"/>
                <a:sym typeface="Arial"/>
              </a:endParaRPr>
            </a:p>
          </p:txBody>
        </p:sp>
      </p:grpSp>
      <p:grpSp>
        <p:nvGrpSpPr>
          <p:cNvPr id="234" name="Google Shape;234;p147"/>
          <p:cNvGrpSpPr/>
          <p:nvPr/>
        </p:nvGrpSpPr>
        <p:grpSpPr>
          <a:xfrm>
            <a:off x="3712099" y="3691533"/>
            <a:ext cx="533400" cy="500062"/>
            <a:chOff x="2064" y="2498"/>
            <a:chExt cx="336" cy="315"/>
          </a:xfrm>
        </p:grpSpPr>
        <p:sp>
          <p:nvSpPr>
            <p:cNvPr id="235" name="Google Shape;235;p147"/>
            <p:cNvSpPr/>
            <p:nvPr/>
          </p:nvSpPr>
          <p:spPr>
            <a:xfrm>
              <a:off x="2064" y="2498"/>
              <a:ext cx="336" cy="248"/>
            </a:xfrm>
            <a:prstGeom prst="roundRect">
              <a:avLst>
                <a:gd fmla="val 403" name="adj"/>
              </a:avLst>
            </a:prstGeom>
            <a:solidFill>
              <a:srgbClr val="00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6" name="Google Shape;236;p147"/>
            <p:cNvSpPr txBox="1"/>
            <p:nvPr/>
          </p:nvSpPr>
          <p:spPr>
            <a:xfrm>
              <a:off x="2064" y="2498"/>
              <a:ext cx="336" cy="315"/>
            </a:xfrm>
            <a:prstGeom prst="rect">
              <a:avLst/>
            </a:prstGeom>
            <a:noFill/>
            <a:ln>
              <a:noFill/>
            </a:ln>
          </p:spPr>
          <p:txBody>
            <a:bodyPr anchorCtr="0" anchor="t" bIns="64075"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D7D7D"/>
                  </a:solidFill>
                  <a:latin typeface="Oswald"/>
                  <a:ea typeface="Oswald"/>
                  <a:cs typeface="Oswald"/>
                  <a:sym typeface="Oswald"/>
                </a:rPr>
                <a:t>C</a:t>
              </a:r>
              <a:r>
                <a:rPr b="0" baseline="-25000" i="0" lang="en-US" sz="1800" u="none" cap="none" strike="noStrike">
                  <a:solidFill>
                    <a:srgbClr val="7D7D7D"/>
                  </a:solidFill>
                  <a:latin typeface="Oswald"/>
                  <a:ea typeface="Oswald"/>
                  <a:cs typeface="Oswald"/>
                  <a:sym typeface="Oswald"/>
                </a:rPr>
                <a:t>3</a:t>
              </a:r>
              <a:endParaRPr b="0" i="0" sz="1400" u="none" cap="none" strike="noStrike">
                <a:solidFill>
                  <a:srgbClr val="000000"/>
                </a:solidFill>
                <a:latin typeface="Arial"/>
                <a:ea typeface="Arial"/>
                <a:cs typeface="Arial"/>
                <a:sym typeface="Arial"/>
              </a:endParaRPr>
            </a:p>
          </p:txBody>
        </p:sp>
      </p:grpSp>
      <p:grpSp>
        <p:nvGrpSpPr>
          <p:cNvPr id="237" name="Google Shape;237;p147"/>
          <p:cNvGrpSpPr/>
          <p:nvPr/>
        </p:nvGrpSpPr>
        <p:grpSpPr>
          <a:xfrm>
            <a:off x="3102499" y="3696296"/>
            <a:ext cx="522288" cy="500062"/>
            <a:chOff x="1680" y="2501"/>
            <a:chExt cx="329" cy="315"/>
          </a:xfrm>
        </p:grpSpPr>
        <p:sp>
          <p:nvSpPr>
            <p:cNvPr id="238" name="Google Shape;238;p147"/>
            <p:cNvSpPr/>
            <p:nvPr/>
          </p:nvSpPr>
          <p:spPr>
            <a:xfrm>
              <a:off x="1680" y="2501"/>
              <a:ext cx="329" cy="248"/>
            </a:xfrm>
            <a:prstGeom prst="roundRect">
              <a:avLst>
                <a:gd fmla="val 403" name="adj"/>
              </a:avLst>
            </a:prstGeom>
            <a:solidFill>
              <a:srgbClr val="99CC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9" name="Google Shape;239;p147"/>
            <p:cNvSpPr/>
            <p:nvPr/>
          </p:nvSpPr>
          <p:spPr>
            <a:xfrm>
              <a:off x="1685" y="2501"/>
              <a:ext cx="315" cy="315"/>
            </a:xfrm>
            <a:prstGeom prst="roundRect">
              <a:avLst>
                <a:gd fmla="val 403" name="adj"/>
              </a:avLst>
            </a:prstGeom>
            <a:noFill/>
            <a:ln>
              <a:noFill/>
            </a:ln>
          </p:spPr>
          <p:txBody>
            <a:bodyPr anchorCtr="0" anchor="t" bIns="64075"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D7D7D"/>
                  </a:solidFill>
                  <a:latin typeface="Oswald"/>
                  <a:ea typeface="Oswald"/>
                  <a:cs typeface="Oswald"/>
                  <a:sym typeface="Oswald"/>
                </a:rPr>
                <a:t>C</a:t>
              </a:r>
              <a:r>
                <a:rPr b="0" baseline="-25000" i="0" lang="en-US" sz="1800" u="none" cap="none" strike="noStrike">
                  <a:solidFill>
                    <a:srgbClr val="7D7D7D"/>
                  </a:solidFill>
                  <a:latin typeface="Oswald"/>
                  <a:ea typeface="Oswald"/>
                  <a:cs typeface="Oswald"/>
                  <a:sym typeface="Oswald"/>
                </a:rPr>
                <a:t>5</a:t>
              </a:r>
              <a:endParaRPr b="0" i="0" sz="1400" u="none" cap="none" strike="noStrike">
                <a:solidFill>
                  <a:srgbClr val="000000"/>
                </a:solidFill>
                <a:latin typeface="Arial"/>
                <a:ea typeface="Arial"/>
                <a:cs typeface="Arial"/>
                <a:sym typeface="Arial"/>
              </a:endParaRPr>
            </a:p>
          </p:txBody>
        </p:sp>
      </p:grpSp>
      <p:sp>
        <p:nvSpPr>
          <p:cNvPr id="240" name="Google Shape;240;p147"/>
          <p:cNvSpPr/>
          <p:nvPr/>
        </p:nvSpPr>
        <p:spPr>
          <a:xfrm>
            <a:off x="3002487" y="3078758"/>
            <a:ext cx="1319212" cy="1069975"/>
          </a:xfrm>
          <a:prstGeom prst="roundRect">
            <a:avLst>
              <a:gd fmla="val 148" name="adj"/>
            </a:avLst>
          </a:prstGeom>
          <a:noFill/>
          <a:ln cap="flat" cmpd="sng" w="28425">
            <a:solidFill>
              <a:srgbClr val="009999"/>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1" name="Google Shape;241;p147"/>
          <p:cNvSpPr/>
          <p:nvPr/>
        </p:nvSpPr>
        <p:spPr>
          <a:xfrm rot="-5400000">
            <a:off x="3428271" y="3604533"/>
            <a:ext cx="427979" cy="1485921"/>
          </a:xfrm>
          <a:prstGeom prst="roundRect">
            <a:avLst>
              <a:gd fmla="val 370" name="adj"/>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47"/>
          <p:cNvSpPr txBox="1"/>
          <p:nvPr/>
        </p:nvSpPr>
        <p:spPr>
          <a:xfrm>
            <a:off x="2899755" y="4133968"/>
            <a:ext cx="1484993" cy="427051"/>
          </a:xfrm>
          <a:prstGeom prst="rect">
            <a:avLst/>
          </a:prstGeom>
          <a:noFill/>
          <a:ln>
            <a:noFill/>
          </a:ln>
        </p:spPr>
        <p:txBody>
          <a:bodyPr anchorCtr="0" anchor="t" bIns="46800" lIns="90000" spcFirstLastPara="1" rIns="90000" wrap="square" tIns="46800">
            <a:spAutoFit/>
          </a:bodyPr>
          <a:lstStyle/>
          <a:p>
            <a:pPr indent="0" lvl="0" marL="0" marR="0" rtl="1" algn="l">
              <a:lnSpc>
                <a:spcPct val="100000"/>
              </a:lnSpc>
              <a:spcBef>
                <a:spcPts val="0"/>
              </a:spcBef>
              <a:spcAft>
                <a:spcPts val="0"/>
              </a:spcAft>
              <a:buClr>
                <a:srgbClr val="000000"/>
              </a:buClr>
              <a:buSzPts val="1600"/>
              <a:buFont typeface="Arial"/>
              <a:buNone/>
            </a:pPr>
            <a:r>
              <a:rPr b="0" i="0" lang="en-US" sz="1600" u="none" cap="none" strike="noStrike">
                <a:solidFill>
                  <a:srgbClr val="009999"/>
                </a:solidFill>
                <a:latin typeface="Oswald"/>
                <a:ea typeface="Oswald"/>
                <a:cs typeface="Oswald"/>
                <a:sym typeface="Oswald"/>
              </a:rPr>
              <a:t>Chunk server 2</a:t>
            </a:r>
            <a:endParaRPr b="0" i="0" sz="1400" u="none" cap="none" strike="noStrike">
              <a:solidFill>
                <a:srgbClr val="000000"/>
              </a:solidFill>
              <a:latin typeface="Arial"/>
              <a:ea typeface="Arial"/>
              <a:cs typeface="Arial"/>
              <a:sym typeface="Arial"/>
            </a:endParaRPr>
          </a:p>
        </p:txBody>
      </p:sp>
      <p:sp>
        <p:nvSpPr>
          <p:cNvPr id="243" name="Google Shape;243;p147"/>
          <p:cNvSpPr/>
          <p:nvPr/>
        </p:nvSpPr>
        <p:spPr>
          <a:xfrm>
            <a:off x="6442784" y="3383558"/>
            <a:ext cx="638175" cy="606425"/>
          </a:xfrm>
          <a:prstGeom prst="roundRect">
            <a:avLst>
              <a:gd fmla="val 245" name="adj"/>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7D7D7D"/>
                </a:solidFill>
                <a:latin typeface="Oswald"/>
                <a:ea typeface="Oswald"/>
                <a:cs typeface="Oswald"/>
                <a:sym typeface="Oswald"/>
              </a:rPr>
              <a:t>…</a:t>
            </a:r>
            <a:endParaRPr b="0" i="0" sz="1400" u="none" cap="none" strike="noStrike">
              <a:solidFill>
                <a:srgbClr val="000000"/>
              </a:solidFill>
              <a:latin typeface="Arial"/>
              <a:ea typeface="Arial"/>
              <a:cs typeface="Arial"/>
              <a:sym typeface="Arial"/>
            </a:endParaRPr>
          </a:p>
        </p:txBody>
      </p:sp>
      <p:grpSp>
        <p:nvGrpSpPr>
          <p:cNvPr id="244" name="Google Shape;244;p147"/>
          <p:cNvGrpSpPr/>
          <p:nvPr/>
        </p:nvGrpSpPr>
        <p:grpSpPr>
          <a:xfrm>
            <a:off x="4994984" y="3154958"/>
            <a:ext cx="533400" cy="500062"/>
            <a:chOff x="3504" y="2496"/>
            <a:chExt cx="336" cy="315"/>
          </a:xfrm>
        </p:grpSpPr>
        <p:sp>
          <p:nvSpPr>
            <p:cNvPr id="245" name="Google Shape;245;p147"/>
            <p:cNvSpPr/>
            <p:nvPr/>
          </p:nvSpPr>
          <p:spPr>
            <a:xfrm>
              <a:off x="3504" y="2496"/>
              <a:ext cx="336" cy="248"/>
            </a:xfrm>
            <a:prstGeom prst="roundRect">
              <a:avLst>
                <a:gd fmla="val 403" name="adj"/>
              </a:avLst>
            </a:prstGeom>
            <a:solidFill>
              <a:srgbClr val="C0C0C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 name="Google Shape;246;p147"/>
            <p:cNvSpPr txBox="1"/>
            <p:nvPr/>
          </p:nvSpPr>
          <p:spPr>
            <a:xfrm>
              <a:off x="3504" y="2496"/>
              <a:ext cx="336" cy="315"/>
            </a:xfrm>
            <a:prstGeom prst="rect">
              <a:avLst/>
            </a:prstGeom>
            <a:noFill/>
            <a:ln>
              <a:noFill/>
            </a:ln>
          </p:spPr>
          <p:txBody>
            <a:bodyPr anchorCtr="0" anchor="t" bIns="64075"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D7D7D"/>
                  </a:solidFill>
                  <a:latin typeface="Oswald"/>
                  <a:ea typeface="Oswald"/>
                  <a:cs typeface="Oswald"/>
                  <a:sym typeface="Oswald"/>
                </a:rPr>
                <a:t>C</a:t>
              </a:r>
              <a:r>
                <a:rPr b="0" baseline="-25000" i="0" lang="en-US" sz="1800" u="none" cap="none" strike="noStrike">
                  <a:solidFill>
                    <a:srgbClr val="7D7D7D"/>
                  </a:solidFill>
                  <a:latin typeface="Oswald"/>
                  <a:ea typeface="Oswald"/>
                  <a:cs typeface="Oswald"/>
                  <a:sym typeface="Oswald"/>
                </a:rPr>
                <a:t>2</a:t>
              </a:r>
              <a:endParaRPr b="0" i="0" sz="1400" u="none" cap="none" strike="noStrike">
                <a:solidFill>
                  <a:srgbClr val="000000"/>
                </a:solidFill>
                <a:latin typeface="Arial"/>
                <a:ea typeface="Arial"/>
                <a:cs typeface="Arial"/>
                <a:sym typeface="Arial"/>
              </a:endParaRPr>
            </a:p>
          </p:txBody>
        </p:sp>
      </p:grpSp>
      <p:grpSp>
        <p:nvGrpSpPr>
          <p:cNvPr id="247" name="Google Shape;247;p147"/>
          <p:cNvGrpSpPr/>
          <p:nvPr/>
        </p:nvGrpSpPr>
        <p:grpSpPr>
          <a:xfrm>
            <a:off x="3102685" y="3154958"/>
            <a:ext cx="522288" cy="393700"/>
            <a:chOff x="528" y="2160"/>
            <a:chExt cx="329" cy="248"/>
          </a:xfrm>
        </p:grpSpPr>
        <p:sp>
          <p:nvSpPr>
            <p:cNvPr id="248" name="Google Shape;248;p147"/>
            <p:cNvSpPr/>
            <p:nvPr/>
          </p:nvSpPr>
          <p:spPr>
            <a:xfrm>
              <a:off x="528" y="2160"/>
              <a:ext cx="329" cy="248"/>
            </a:xfrm>
            <a:prstGeom prst="roundRect">
              <a:avLst>
                <a:gd fmla="val 403" name="adj"/>
              </a:avLst>
            </a:prstGeom>
            <a:solidFill>
              <a:schemeClr val="accent3"/>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9" name="Google Shape;249;p147"/>
            <p:cNvSpPr/>
            <p:nvPr/>
          </p:nvSpPr>
          <p:spPr>
            <a:xfrm>
              <a:off x="533" y="2160"/>
              <a:ext cx="315" cy="245"/>
            </a:xfrm>
            <a:prstGeom prst="roundRect">
              <a:avLst>
                <a:gd fmla="val 403" name="adj"/>
              </a:avLst>
            </a:prstGeom>
            <a:solidFill>
              <a:schemeClr val="accent3"/>
            </a:solidFill>
            <a:ln>
              <a:noFill/>
            </a:ln>
          </p:spPr>
          <p:txBody>
            <a:bodyPr anchorCtr="0" anchor="t" bIns="64075"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D7D7D"/>
                  </a:solidFill>
                  <a:latin typeface="Oswald"/>
                  <a:ea typeface="Oswald"/>
                  <a:cs typeface="Oswald"/>
                  <a:sym typeface="Oswald"/>
                </a:rPr>
                <a:t>D</a:t>
              </a:r>
              <a:r>
                <a:rPr b="0" baseline="-25000" i="0" lang="en-US" sz="1800" u="none" cap="none" strike="noStrike">
                  <a:solidFill>
                    <a:srgbClr val="7D7D7D"/>
                  </a:solidFill>
                  <a:latin typeface="Oswald"/>
                  <a:ea typeface="Oswald"/>
                  <a:cs typeface="Oswald"/>
                  <a:sym typeface="Oswald"/>
                </a:rPr>
                <a:t>0</a:t>
              </a:r>
              <a:endParaRPr b="0" i="0" sz="1400" u="none" cap="none" strike="noStrike">
                <a:solidFill>
                  <a:srgbClr val="000000"/>
                </a:solidFill>
                <a:latin typeface="Arial"/>
                <a:ea typeface="Arial"/>
                <a:cs typeface="Arial"/>
                <a:sym typeface="Arial"/>
              </a:endParaRPr>
            </a:p>
          </p:txBody>
        </p:sp>
      </p:grpSp>
      <p:grpSp>
        <p:nvGrpSpPr>
          <p:cNvPr id="250" name="Google Shape;250;p147"/>
          <p:cNvGrpSpPr/>
          <p:nvPr/>
        </p:nvGrpSpPr>
        <p:grpSpPr>
          <a:xfrm>
            <a:off x="5001681" y="3617564"/>
            <a:ext cx="522288" cy="393700"/>
            <a:chOff x="528" y="2160"/>
            <a:chExt cx="329" cy="248"/>
          </a:xfrm>
        </p:grpSpPr>
        <p:sp>
          <p:nvSpPr>
            <p:cNvPr id="251" name="Google Shape;251;p147"/>
            <p:cNvSpPr/>
            <p:nvPr/>
          </p:nvSpPr>
          <p:spPr>
            <a:xfrm>
              <a:off x="528" y="2160"/>
              <a:ext cx="329" cy="248"/>
            </a:xfrm>
            <a:prstGeom prst="roundRect">
              <a:avLst>
                <a:gd fmla="val 403" name="adj"/>
              </a:avLst>
            </a:prstGeom>
            <a:solidFill>
              <a:schemeClr val="accent3"/>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2" name="Google Shape;252;p147"/>
            <p:cNvSpPr/>
            <p:nvPr/>
          </p:nvSpPr>
          <p:spPr>
            <a:xfrm>
              <a:off x="533" y="2160"/>
              <a:ext cx="315" cy="245"/>
            </a:xfrm>
            <a:prstGeom prst="roundRect">
              <a:avLst>
                <a:gd fmla="val 403" name="adj"/>
              </a:avLst>
            </a:prstGeom>
            <a:solidFill>
              <a:schemeClr val="accent3"/>
            </a:solidFill>
            <a:ln>
              <a:noFill/>
            </a:ln>
          </p:spPr>
          <p:txBody>
            <a:bodyPr anchorCtr="0" anchor="t" bIns="64075"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D7D7D"/>
                  </a:solidFill>
                  <a:latin typeface="Oswald"/>
                  <a:ea typeface="Oswald"/>
                  <a:cs typeface="Oswald"/>
                  <a:sym typeface="Oswald"/>
                </a:rPr>
                <a:t>D</a:t>
              </a:r>
              <a:r>
                <a:rPr b="0" baseline="-25000" i="0" lang="en-US" sz="1800" u="none" cap="none" strike="noStrike">
                  <a:solidFill>
                    <a:srgbClr val="7D7D7D"/>
                  </a:solidFill>
                  <a:latin typeface="Oswald"/>
                  <a:ea typeface="Oswald"/>
                  <a:cs typeface="Oswald"/>
                  <a:sym typeface="Oswald"/>
                </a:rPr>
                <a:t>0</a:t>
              </a:r>
              <a:endParaRPr b="0" i="0" sz="1400" u="none" cap="none" strike="noStrike">
                <a:solidFill>
                  <a:srgbClr val="000000"/>
                </a:solidFill>
                <a:latin typeface="Arial"/>
                <a:ea typeface="Arial"/>
                <a:cs typeface="Arial"/>
                <a:sym typeface="Arial"/>
              </a:endParaRPr>
            </a:p>
          </p:txBody>
        </p:sp>
      </p:grpSp>
      <p:sp>
        <p:nvSpPr>
          <p:cNvPr id="253" name="Google Shape;253;p147"/>
          <p:cNvSpPr/>
          <p:nvPr/>
        </p:nvSpPr>
        <p:spPr>
          <a:xfrm>
            <a:off x="1170965" y="4602758"/>
            <a:ext cx="6922500" cy="533400"/>
          </a:xfrm>
          <a:prstGeom prst="rect">
            <a:avLst/>
          </a:prstGeom>
          <a:gradFill>
            <a:gsLst>
              <a:gs pos="0">
                <a:schemeClr val="dk1"/>
              </a:gs>
              <a:gs pos="80000">
                <a:schemeClr val="dk1"/>
              </a:gs>
              <a:gs pos="100000">
                <a:schemeClr val="dk1"/>
              </a:gs>
            </a:gsLst>
            <a:lin ang="16200000" scaled="0"/>
          </a:gra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Bring computation directly to the data!</a:t>
            </a:r>
            <a:endParaRPr b="0" i="0" sz="1400" u="none" cap="none" strike="noStrike">
              <a:solidFill>
                <a:srgbClr val="000000"/>
              </a:solidFill>
              <a:latin typeface="Arial"/>
              <a:ea typeface="Arial"/>
              <a:cs typeface="Arial"/>
              <a:sym typeface="Arial"/>
            </a:endParaRPr>
          </a:p>
        </p:txBody>
      </p:sp>
      <p:grpSp>
        <p:nvGrpSpPr>
          <p:cNvPr id="254" name="Google Shape;254;p147"/>
          <p:cNvGrpSpPr/>
          <p:nvPr/>
        </p:nvGrpSpPr>
        <p:grpSpPr>
          <a:xfrm>
            <a:off x="7183962" y="3162896"/>
            <a:ext cx="550863" cy="500062"/>
            <a:chOff x="3099" y="2165"/>
            <a:chExt cx="347" cy="315"/>
          </a:xfrm>
        </p:grpSpPr>
        <p:sp>
          <p:nvSpPr>
            <p:cNvPr id="255" name="Google Shape;255;p147"/>
            <p:cNvSpPr/>
            <p:nvPr/>
          </p:nvSpPr>
          <p:spPr>
            <a:xfrm>
              <a:off x="3099" y="2165"/>
              <a:ext cx="347" cy="248"/>
            </a:xfrm>
            <a:prstGeom prst="roundRect">
              <a:avLst>
                <a:gd fmla="val 403" name="adj"/>
              </a:avLst>
            </a:prstGeom>
            <a:solidFill>
              <a:srgbClr val="FFFF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6" name="Google Shape;256;p147"/>
            <p:cNvSpPr/>
            <p:nvPr/>
          </p:nvSpPr>
          <p:spPr>
            <a:xfrm>
              <a:off x="3105" y="2165"/>
              <a:ext cx="315" cy="315"/>
            </a:xfrm>
            <a:prstGeom prst="roundRect">
              <a:avLst>
                <a:gd fmla="val 403" name="adj"/>
              </a:avLst>
            </a:prstGeom>
            <a:noFill/>
            <a:ln>
              <a:noFill/>
            </a:ln>
          </p:spPr>
          <p:txBody>
            <a:bodyPr anchorCtr="0" anchor="t" bIns="64075"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D7D7D"/>
                  </a:solidFill>
                  <a:latin typeface="Oswald"/>
                  <a:ea typeface="Oswald"/>
                  <a:cs typeface="Oswald"/>
                  <a:sym typeface="Oswald"/>
                </a:rPr>
                <a:t>C</a:t>
              </a:r>
              <a:r>
                <a:rPr b="0" baseline="-25000" i="0" lang="en-US" sz="1800" u="none" cap="none" strike="noStrike">
                  <a:solidFill>
                    <a:srgbClr val="7D7D7D"/>
                  </a:solidFill>
                  <a:latin typeface="Oswald"/>
                  <a:ea typeface="Oswald"/>
                  <a:cs typeface="Oswald"/>
                  <a:sym typeface="Oswald"/>
                </a:rPr>
                <a:t>0</a:t>
              </a:r>
              <a:endParaRPr b="0" i="0" sz="1400" u="none" cap="none" strike="noStrike">
                <a:solidFill>
                  <a:srgbClr val="000000"/>
                </a:solidFill>
                <a:latin typeface="Arial"/>
                <a:ea typeface="Arial"/>
                <a:cs typeface="Arial"/>
                <a:sym typeface="Arial"/>
              </a:endParaRPr>
            </a:p>
          </p:txBody>
        </p:sp>
      </p:grpSp>
      <p:grpSp>
        <p:nvGrpSpPr>
          <p:cNvPr id="257" name="Google Shape;257;p147"/>
          <p:cNvGrpSpPr/>
          <p:nvPr/>
        </p:nvGrpSpPr>
        <p:grpSpPr>
          <a:xfrm>
            <a:off x="7799912" y="3162896"/>
            <a:ext cx="560388" cy="500062"/>
            <a:chOff x="3487" y="2165"/>
            <a:chExt cx="353" cy="315"/>
          </a:xfrm>
        </p:grpSpPr>
        <p:sp>
          <p:nvSpPr>
            <p:cNvPr id="258" name="Google Shape;258;p147"/>
            <p:cNvSpPr/>
            <p:nvPr/>
          </p:nvSpPr>
          <p:spPr>
            <a:xfrm>
              <a:off x="3487" y="2165"/>
              <a:ext cx="353" cy="248"/>
            </a:xfrm>
            <a:prstGeom prst="roundRect">
              <a:avLst>
                <a:gd fmla="val 403" name="adj"/>
              </a:avLst>
            </a:prstGeom>
            <a:solidFill>
              <a:srgbClr val="99CC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9" name="Google Shape;259;p147"/>
            <p:cNvSpPr/>
            <p:nvPr/>
          </p:nvSpPr>
          <p:spPr>
            <a:xfrm>
              <a:off x="3493" y="2165"/>
              <a:ext cx="315" cy="315"/>
            </a:xfrm>
            <a:prstGeom prst="roundRect">
              <a:avLst>
                <a:gd fmla="val 403" name="adj"/>
              </a:avLst>
            </a:prstGeom>
            <a:noFill/>
            <a:ln>
              <a:noFill/>
            </a:ln>
          </p:spPr>
          <p:txBody>
            <a:bodyPr anchorCtr="0" anchor="t" bIns="64075"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D7D7D"/>
                  </a:solidFill>
                  <a:latin typeface="Oswald"/>
                  <a:ea typeface="Oswald"/>
                  <a:cs typeface="Oswald"/>
                  <a:sym typeface="Oswald"/>
                </a:rPr>
                <a:t>C</a:t>
              </a:r>
              <a:r>
                <a:rPr b="0" baseline="-25000" i="0" lang="en-US" sz="1800" u="none" cap="none" strike="noStrike">
                  <a:solidFill>
                    <a:srgbClr val="7D7D7D"/>
                  </a:solidFill>
                  <a:latin typeface="Oswald"/>
                  <a:ea typeface="Oswald"/>
                  <a:cs typeface="Oswald"/>
                  <a:sym typeface="Oswald"/>
                </a:rPr>
                <a:t>5</a:t>
              </a:r>
              <a:endParaRPr b="0" i="0" sz="1400" u="none" cap="none" strike="noStrike">
                <a:solidFill>
                  <a:srgbClr val="000000"/>
                </a:solidFill>
                <a:latin typeface="Arial"/>
                <a:ea typeface="Arial"/>
                <a:cs typeface="Arial"/>
                <a:sym typeface="Arial"/>
              </a:endParaRPr>
            </a:p>
          </p:txBody>
        </p:sp>
      </p:grpSp>
      <p:sp>
        <p:nvSpPr>
          <p:cNvPr id="260" name="Google Shape;260;p147"/>
          <p:cNvSpPr/>
          <p:nvPr/>
        </p:nvSpPr>
        <p:spPr>
          <a:xfrm>
            <a:off x="7120525" y="3078758"/>
            <a:ext cx="1319213" cy="1069975"/>
          </a:xfrm>
          <a:prstGeom prst="roundRect">
            <a:avLst>
              <a:gd fmla="val 148" name="adj"/>
            </a:avLst>
          </a:prstGeom>
          <a:noFill/>
          <a:ln cap="flat" cmpd="sng" w="28425">
            <a:solidFill>
              <a:srgbClr val="009999"/>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1" name="Google Shape;261;p147"/>
          <p:cNvSpPr/>
          <p:nvPr/>
        </p:nvSpPr>
        <p:spPr>
          <a:xfrm rot="-5400000">
            <a:off x="7526402" y="3586115"/>
            <a:ext cx="427979" cy="1519584"/>
          </a:xfrm>
          <a:prstGeom prst="roundRect">
            <a:avLst>
              <a:gd fmla="val 370" name="adj"/>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47"/>
          <p:cNvSpPr txBox="1"/>
          <p:nvPr/>
        </p:nvSpPr>
        <p:spPr>
          <a:xfrm>
            <a:off x="6981048" y="4132374"/>
            <a:ext cx="1518656" cy="427051"/>
          </a:xfrm>
          <a:prstGeom prst="rect">
            <a:avLst/>
          </a:prstGeom>
          <a:noFill/>
          <a:ln>
            <a:noFill/>
          </a:ln>
        </p:spPr>
        <p:txBody>
          <a:bodyPr anchorCtr="0" anchor="t" bIns="46800" lIns="90000" spcFirstLastPara="1" rIns="90000" wrap="square" tIns="46800">
            <a:spAutoFit/>
          </a:bodyPr>
          <a:lstStyle/>
          <a:p>
            <a:pPr indent="0" lvl="0" marL="0" marR="0" rtl="1" algn="l">
              <a:lnSpc>
                <a:spcPct val="100000"/>
              </a:lnSpc>
              <a:spcBef>
                <a:spcPts val="0"/>
              </a:spcBef>
              <a:spcAft>
                <a:spcPts val="0"/>
              </a:spcAft>
              <a:buClr>
                <a:srgbClr val="000000"/>
              </a:buClr>
              <a:buSzPts val="1600"/>
              <a:buFont typeface="Arial"/>
              <a:buNone/>
            </a:pPr>
            <a:r>
              <a:rPr b="0" i="0" lang="en-US" sz="1600" u="none" cap="none" strike="noStrike">
                <a:solidFill>
                  <a:srgbClr val="009999"/>
                </a:solidFill>
                <a:latin typeface="Oswald"/>
                <a:ea typeface="Oswald"/>
                <a:cs typeface="Oswald"/>
                <a:sym typeface="Oswald"/>
              </a:rPr>
              <a:t>Chunk server N</a:t>
            </a:r>
            <a:endParaRPr b="0" i="0" sz="1400" u="none" cap="none" strike="noStrike">
              <a:solidFill>
                <a:srgbClr val="000000"/>
              </a:solidFill>
              <a:latin typeface="Arial"/>
              <a:ea typeface="Arial"/>
              <a:cs typeface="Arial"/>
              <a:sym typeface="Arial"/>
            </a:endParaRPr>
          </a:p>
        </p:txBody>
      </p:sp>
      <p:grpSp>
        <p:nvGrpSpPr>
          <p:cNvPr id="263" name="Google Shape;263;p147"/>
          <p:cNvGrpSpPr/>
          <p:nvPr/>
        </p:nvGrpSpPr>
        <p:grpSpPr>
          <a:xfrm>
            <a:off x="7826899" y="3688358"/>
            <a:ext cx="533400" cy="500062"/>
            <a:chOff x="3504" y="2496"/>
            <a:chExt cx="336" cy="315"/>
          </a:xfrm>
        </p:grpSpPr>
        <p:sp>
          <p:nvSpPr>
            <p:cNvPr id="264" name="Google Shape;264;p147"/>
            <p:cNvSpPr/>
            <p:nvPr/>
          </p:nvSpPr>
          <p:spPr>
            <a:xfrm>
              <a:off x="3504" y="2496"/>
              <a:ext cx="336" cy="248"/>
            </a:xfrm>
            <a:prstGeom prst="roundRect">
              <a:avLst>
                <a:gd fmla="val 403" name="adj"/>
              </a:avLst>
            </a:prstGeom>
            <a:solidFill>
              <a:srgbClr val="C0C0C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5" name="Google Shape;265;p147"/>
            <p:cNvSpPr txBox="1"/>
            <p:nvPr/>
          </p:nvSpPr>
          <p:spPr>
            <a:xfrm>
              <a:off x="3504" y="2496"/>
              <a:ext cx="336" cy="315"/>
            </a:xfrm>
            <a:prstGeom prst="rect">
              <a:avLst/>
            </a:prstGeom>
            <a:noFill/>
            <a:ln>
              <a:noFill/>
            </a:ln>
          </p:spPr>
          <p:txBody>
            <a:bodyPr anchorCtr="0" anchor="t" bIns="64075"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D7D7D"/>
                  </a:solidFill>
                  <a:latin typeface="Oswald"/>
                  <a:ea typeface="Oswald"/>
                  <a:cs typeface="Oswald"/>
                  <a:sym typeface="Oswald"/>
                </a:rPr>
                <a:t>C</a:t>
              </a:r>
              <a:r>
                <a:rPr b="0" baseline="-25000" i="0" lang="en-US" sz="1800" u="none" cap="none" strike="noStrike">
                  <a:solidFill>
                    <a:srgbClr val="7D7D7D"/>
                  </a:solidFill>
                  <a:latin typeface="Oswald"/>
                  <a:ea typeface="Oswald"/>
                  <a:cs typeface="Oswald"/>
                  <a:sym typeface="Oswald"/>
                </a:rPr>
                <a:t>2</a:t>
              </a:r>
              <a:endParaRPr b="0" i="0" sz="1400" u="none" cap="none" strike="noStrike">
                <a:solidFill>
                  <a:srgbClr val="000000"/>
                </a:solidFill>
                <a:latin typeface="Arial"/>
                <a:ea typeface="Arial"/>
                <a:cs typeface="Arial"/>
                <a:sym typeface="Arial"/>
              </a:endParaRPr>
            </a:p>
          </p:txBody>
        </p:sp>
      </p:grpSp>
      <p:grpSp>
        <p:nvGrpSpPr>
          <p:cNvPr id="266" name="Google Shape;266;p147"/>
          <p:cNvGrpSpPr/>
          <p:nvPr/>
        </p:nvGrpSpPr>
        <p:grpSpPr>
          <a:xfrm>
            <a:off x="7215896" y="3617564"/>
            <a:ext cx="522288" cy="393700"/>
            <a:chOff x="528" y="2160"/>
            <a:chExt cx="329" cy="248"/>
          </a:xfrm>
        </p:grpSpPr>
        <p:sp>
          <p:nvSpPr>
            <p:cNvPr id="267" name="Google Shape;267;p147"/>
            <p:cNvSpPr/>
            <p:nvPr/>
          </p:nvSpPr>
          <p:spPr>
            <a:xfrm>
              <a:off x="528" y="2160"/>
              <a:ext cx="329" cy="248"/>
            </a:xfrm>
            <a:prstGeom prst="roundRect">
              <a:avLst>
                <a:gd fmla="val 403" name="adj"/>
              </a:avLst>
            </a:prstGeom>
            <a:solidFill>
              <a:schemeClr val="accent3"/>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8" name="Google Shape;268;p147"/>
            <p:cNvSpPr/>
            <p:nvPr/>
          </p:nvSpPr>
          <p:spPr>
            <a:xfrm>
              <a:off x="533" y="2160"/>
              <a:ext cx="315" cy="245"/>
            </a:xfrm>
            <a:prstGeom prst="roundRect">
              <a:avLst>
                <a:gd fmla="val 403" name="adj"/>
              </a:avLst>
            </a:prstGeom>
            <a:solidFill>
              <a:schemeClr val="accent3"/>
            </a:solidFill>
            <a:ln>
              <a:noFill/>
            </a:ln>
          </p:spPr>
          <p:txBody>
            <a:bodyPr anchorCtr="0" anchor="t" bIns="64075"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D7D7D"/>
                  </a:solidFill>
                  <a:latin typeface="Oswald"/>
                  <a:ea typeface="Oswald"/>
                  <a:cs typeface="Oswald"/>
                  <a:sym typeface="Oswald"/>
                </a:rPr>
                <a:t>D</a:t>
              </a:r>
              <a:r>
                <a:rPr b="0" baseline="-25000" i="0" lang="en-US" sz="1800" u="none" cap="none" strike="noStrike">
                  <a:solidFill>
                    <a:srgbClr val="7D7D7D"/>
                  </a:solidFill>
                  <a:latin typeface="Oswald"/>
                  <a:ea typeface="Oswald"/>
                  <a:cs typeface="Oswald"/>
                  <a:sym typeface="Oswald"/>
                </a:rPr>
                <a:t>0</a:t>
              </a:r>
              <a:endParaRPr b="0" i="0" sz="1400" u="none" cap="none" strike="noStrike">
                <a:solidFill>
                  <a:srgbClr val="000000"/>
                </a:solidFill>
                <a:latin typeface="Arial"/>
                <a:ea typeface="Arial"/>
                <a:cs typeface="Arial"/>
                <a:sym typeface="Arial"/>
              </a:endParaRPr>
            </a:p>
          </p:txBody>
        </p:sp>
      </p:grpSp>
      <p:sp>
        <p:nvSpPr>
          <p:cNvPr id="269" name="Google Shape;269;p147"/>
          <p:cNvSpPr/>
          <p:nvPr/>
        </p:nvSpPr>
        <p:spPr>
          <a:xfrm>
            <a:off x="1192737" y="5288558"/>
            <a:ext cx="6922500" cy="533400"/>
          </a:xfrm>
          <a:prstGeom prst="rect">
            <a:avLst/>
          </a:prstGeom>
          <a:solidFill>
            <a:srgbClr val="008000"/>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Chunk servers also serve as compute servers</a:t>
            </a:r>
            <a:endParaRPr b="0" i="0" sz="1400" u="none" cap="none" strike="noStrike">
              <a:solidFill>
                <a:srgbClr val="000000"/>
              </a:solidFill>
              <a:latin typeface="Arial"/>
              <a:ea typeface="Arial"/>
              <a:cs typeface="Arial"/>
              <a:sym typeface="Arial"/>
            </a:endParaRPr>
          </a:p>
        </p:txBody>
      </p:sp>
      <p:sp>
        <p:nvSpPr>
          <p:cNvPr id="270" name="Google Shape;270;p147"/>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79"/>
          <p:cNvSpPr txBox="1"/>
          <p:nvPr>
            <p:ph type="title"/>
          </p:nvPr>
        </p:nvSpPr>
        <p:spPr>
          <a:xfrm>
            <a:off x="1028700" y="685800"/>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t/>
            </a:r>
            <a:endParaRPr/>
          </a:p>
        </p:txBody>
      </p:sp>
      <p:sp>
        <p:nvSpPr>
          <p:cNvPr id="1068" name="Google Shape;1068;p79"/>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139700" lvl="0" marL="342900" rtl="0" algn="l">
              <a:lnSpc>
                <a:spcPct val="94000"/>
              </a:lnSpc>
              <a:spcBef>
                <a:spcPts val="0"/>
              </a:spcBef>
              <a:spcAft>
                <a:spcPts val="0"/>
              </a:spcAft>
              <a:buClr>
                <a:schemeClr val="dk1"/>
              </a:buClr>
              <a:buSzPts val="3200"/>
              <a:buNone/>
            </a:pPr>
            <a:r>
              <a:t/>
            </a:r>
            <a:endParaRPr/>
          </a:p>
        </p:txBody>
      </p:sp>
      <p:sp>
        <p:nvSpPr>
          <p:cNvPr id="1069" name="Google Shape;1069;p7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070" name="Google Shape;1070;p79"/>
          <p:cNvPicPr preferRelativeResize="0"/>
          <p:nvPr/>
        </p:nvPicPr>
        <p:blipFill rotWithShape="1">
          <a:blip r:embed="rId3">
            <a:alphaModFix/>
          </a:blip>
          <a:srcRect b="0" l="0" r="0" t="0"/>
          <a:stretch/>
        </p:blipFill>
        <p:spPr>
          <a:xfrm>
            <a:off x="457200" y="1562100"/>
            <a:ext cx="8291264" cy="4675212"/>
          </a:xfrm>
          <a:prstGeom prst="rect">
            <a:avLst/>
          </a:prstGeom>
          <a:noFill/>
          <a:ln>
            <a:noFill/>
          </a:ln>
        </p:spPr>
      </p:pic>
      <p:sp>
        <p:nvSpPr>
          <p:cNvPr id="1071" name="Google Shape;1071;p7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80"/>
          <p:cNvSpPr txBox="1"/>
          <p:nvPr>
            <p:ph type="title"/>
          </p:nvPr>
        </p:nvSpPr>
        <p:spPr>
          <a:xfrm>
            <a:off x="1028700" y="685800"/>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t/>
            </a:r>
            <a:endParaRPr/>
          </a:p>
        </p:txBody>
      </p:sp>
      <p:sp>
        <p:nvSpPr>
          <p:cNvPr id="1077" name="Google Shape;1077;p80"/>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139700" lvl="0" marL="342900" rtl="0" algn="l">
              <a:lnSpc>
                <a:spcPct val="94000"/>
              </a:lnSpc>
              <a:spcBef>
                <a:spcPts val="0"/>
              </a:spcBef>
              <a:spcAft>
                <a:spcPts val="0"/>
              </a:spcAft>
              <a:buClr>
                <a:schemeClr val="dk1"/>
              </a:buClr>
              <a:buSzPts val="3200"/>
              <a:buNone/>
            </a:pPr>
            <a:r>
              <a:t/>
            </a:r>
            <a:endParaRPr/>
          </a:p>
        </p:txBody>
      </p:sp>
      <p:sp>
        <p:nvSpPr>
          <p:cNvPr id="1078" name="Google Shape;1078;p8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079" name="Google Shape;1079;p80"/>
          <p:cNvPicPr preferRelativeResize="0"/>
          <p:nvPr/>
        </p:nvPicPr>
        <p:blipFill rotWithShape="1">
          <a:blip r:embed="rId3">
            <a:alphaModFix/>
          </a:blip>
          <a:srcRect b="0" l="0" r="0" t="0"/>
          <a:stretch/>
        </p:blipFill>
        <p:spPr>
          <a:xfrm>
            <a:off x="467544" y="404664"/>
            <a:ext cx="8208912" cy="5760640"/>
          </a:xfrm>
          <a:prstGeom prst="rect">
            <a:avLst/>
          </a:prstGeom>
          <a:noFill/>
          <a:ln>
            <a:noFill/>
          </a:ln>
        </p:spPr>
      </p:pic>
      <p:sp>
        <p:nvSpPr>
          <p:cNvPr id="1080" name="Google Shape;1080;p80"/>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81"/>
          <p:cNvSpPr txBox="1"/>
          <p:nvPr>
            <p:ph type="title"/>
          </p:nvPr>
        </p:nvSpPr>
        <p:spPr>
          <a:xfrm>
            <a:off x="971550" y="-266700"/>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Calibri"/>
              <a:buNone/>
            </a:pPr>
            <a:r>
              <a:rPr lang="en-US"/>
              <a:t>Grouping and Aggregation</a:t>
            </a:r>
            <a:endParaRPr/>
          </a:p>
        </p:txBody>
      </p:sp>
      <p:sp>
        <p:nvSpPr>
          <p:cNvPr id="1086" name="Google Shape;1086;p81"/>
          <p:cNvSpPr txBox="1"/>
          <p:nvPr>
            <p:ph idx="1" type="body"/>
          </p:nvPr>
        </p:nvSpPr>
        <p:spPr>
          <a:xfrm>
            <a:off x="702859" y="1108880"/>
            <a:ext cx="8229600" cy="5344500"/>
          </a:xfrm>
          <a:prstGeom prst="rect">
            <a:avLst/>
          </a:prstGeom>
          <a:noFill/>
          <a:ln>
            <a:noFill/>
          </a:ln>
        </p:spPr>
        <p:txBody>
          <a:bodyPr anchorCtr="0" anchor="t" bIns="45700" lIns="91425" spcFirstLastPara="1" rIns="91425" wrap="square" tIns="45700">
            <a:normAutofit/>
          </a:bodyPr>
          <a:lstStyle/>
          <a:p>
            <a:pPr indent="-342900" lvl="0" marL="342900" rtl="0" algn="l">
              <a:lnSpc>
                <a:spcPct val="170000"/>
              </a:lnSpc>
              <a:spcBef>
                <a:spcPts val="0"/>
              </a:spcBef>
              <a:spcAft>
                <a:spcPts val="0"/>
              </a:spcAft>
              <a:buClr>
                <a:schemeClr val="dk1"/>
              </a:buClr>
              <a:buSzPts val="2000"/>
              <a:buChar char="•"/>
            </a:pPr>
            <a:r>
              <a:rPr lang="en-US"/>
              <a:t>Given a relation R, partition its tuples according to their values in one set of attributes G, called the grouping attributes. Then, for each group, aggregate the values in certain other attributes.</a:t>
            </a:r>
            <a:endParaRPr/>
          </a:p>
          <a:p>
            <a:pPr indent="-342900" lvl="0" marL="342900" rtl="0" algn="l">
              <a:lnSpc>
                <a:spcPct val="170000"/>
              </a:lnSpc>
              <a:spcBef>
                <a:spcPts val="448"/>
              </a:spcBef>
              <a:spcAft>
                <a:spcPts val="0"/>
              </a:spcAft>
              <a:buClr>
                <a:schemeClr val="dk1"/>
              </a:buClr>
              <a:buSzPts val="2000"/>
              <a:buChar char="•"/>
            </a:pPr>
            <a:r>
              <a:rPr lang="en-US"/>
              <a:t>We denote a grouping-and-aggregation operation on a relation R by(gamma) γ</a:t>
            </a:r>
            <a:r>
              <a:rPr baseline="-25000" lang="en-US"/>
              <a:t>X</a:t>
            </a:r>
            <a:r>
              <a:rPr lang="en-US"/>
              <a:t>(R), where X is a list of elements that are either </a:t>
            </a:r>
            <a:br>
              <a:rPr lang="en-US"/>
            </a:br>
            <a:r>
              <a:rPr lang="en-US"/>
              <a:t>(a) A grouping attribute, or</a:t>
            </a:r>
            <a:br>
              <a:rPr lang="en-US"/>
            </a:br>
            <a:r>
              <a:rPr lang="en-US"/>
              <a:t>(b) An expression θ(A), where θ is one of the five aggregation operations such as SUM, </a:t>
            </a:r>
            <a:endParaRPr/>
          </a:p>
        </p:txBody>
      </p:sp>
      <p:sp>
        <p:nvSpPr>
          <p:cNvPr id="1087" name="Google Shape;1087;p8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088" name="Google Shape;1088;p81"/>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82"/>
          <p:cNvSpPr txBox="1"/>
          <p:nvPr>
            <p:ph type="title"/>
          </p:nvPr>
        </p:nvSpPr>
        <p:spPr>
          <a:xfrm>
            <a:off x="925034" y="37174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Grouping and Aggregation</a:t>
            </a:r>
            <a:endParaRPr/>
          </a:p>
        </p:txBody>
      </p:sp>
      <p:sp>
        <p:nvSpPr>
          <p:cNvPr id="1094" name="Google Shape;1094;p182"/>
          <p:cNvSpPr txBox="1"/>
          <p:nvPr>
            <p:ph idx="1" type="body"/>
          </p:nvPr>
        </p:nvSpPr>
        <p:spPr>
          <a:xfrm>
            <a:off x="925034" y="1114690"/>
            <a:ext cx="75540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Group rows based on some set of columns and apply some aggregation (sum, count, max, min, etc.) on some column of the small groups that are formed. </a:t>
            </a:r>
            <a:endParaRPr/>
          </a:p>
        </p:txBody>
      </p:sp>
      <p:sp>
        <p:nvSpPr>
          <p:cNvPr id="1095" name="Google Shape;1095;p18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096" name="Google Shape;1096;p182"/>
          <p:cNvPicPr preferRelativeResize="0"/>
          <p:nvPr/>
        </p:nvPicPr>
        <p:blipFill rotWithShape="1">
          <a:blip r:embed="rId3">
            <a:alphaModFix/>
          </a:blip>
          <a:srcRect b="0" l="7922" r="12597" t="0"/>
          <a:stretch/>
        </p:blipFill>
        <p:spPr>
          <a:xfrm>
            <a:off x="925034" y="2600590"/>
            <a:ext cx="7924801" cy="365356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83"/>
          <p:cNvSpPr txBox="1"/>
          <p:nvPr>
            <p:ph type="title"/>
          </p:nvPr>
        </p:nvSpPr>
        <p:spPr>
          <a:xfrm>
            <a:off x="682336" y="83127"/>
            <a:ext cx="78105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Grouping and Aggregation by MapReduce</a:t>
            </a:r>
            <a:endParaRPr/>
          </a:p>
        </p:txBody>
      </p:sp>
      <p:sp>
        <p:nvSpPr>
          <p:cNvPr id="1102" name="Google Shape;1102;p183"/>
          <p:cNvSpPr txBox="1"/>
          <p:nvPr>
            <p:ph idx="1" type="body"/>
          </p:nvPr>
        </p:nvSpPr>
        <p:spPr>
          <a:xfrm>
            <a:off x="540328" y="1330035"/>
            <a:ext cx="8395800" cy="4998600"/>
          </a:xfrm>
          <a:prstGeom prst="rect">
            <a:avLst/>
          </a:prstGeom>
          <a:noFill/>
          <a:ln>
            <a:noFill/>
          </a:ln>
        </p:spPr>
        <p:txBody>
          <a:bodyPr anchorCtr="0" anchor="t" bIns="45700" lIns="91425" spcFirstLastPara="1" rIns="91425" wrap="square" tIns="45700">
            <a:noAutofit/>
          </a:bodyPr>
          <a:lstStyle/>
          <a:p>
            <a:pPr indent="-384048" lvl="0" marL="384048" rtl="0" algn="l">
              <a:lnSpc>
                <a:spcPct val="94000"/>
              </a:lnSpc>
              <a:spcBef>
                <a:spcPts val="0"/>
              </a:spcBef>
              <a:spcAft>
                <a:spcPts val="0"/>
              </a:spcAft>
              <a:buClr>
                <a:schemeClr val="dk2"/>
              </a:buClr>
              <a:buSzPts val="2200"/>
              <a:buChar char="■"/>
            </a:pPr>
            <a:r>
              <a:rPr lang="en-US" sz="2200"/>
              <a:t> Let R(A,B,C) be a relation to which we apply the operator γA,θ(B)(R). Map will perform the grouping, while Reduce does the aggregation. </a:t>
            </a:r>
            <a:endParaRPr sz="2200"/>
          </a:p>
          <a:p>
            <a:pPr indent="-384048" lvl="0" marL="384048" rtl="0" algn="l">
              <a:lnSpc>
                <a:spcPct val="94000"/>
              </a:lnSpc>
              <a:spcBef>
                <a:spcPts val="1200"/>
              </a:spcBef>
              <a:spcAft>
                <a:spcPts val="0"/>
              </a:spcAft>
              <a:buClr>
                <a:srgbClr val="FF0000"/>
              </a:buClr>
              <a:buSzPts val="2200"/>
              <a:buChar char="■"/>
            </a:pPr>
            <a:r>
              <a:rPr lang="en-US" sz="2200">
                <a:solidFill>
                  <a:srgbClr val="FF0000"/>
                </a:solidFill>
              </a:rPr>
              <a:t>The Map Function: </a:t>
            </a:r>
            <a:r>
              <a:rPr lang="en-US" sz="2200"/>
              <a:t>For each tuple (a,b,c) produce the key-value pair (a,b).</a:t>
            </a:r>
            <a:endParaRPr/>
          </a:p>
          <a:p>
            <a:pPr indent="-384048" lvl="0" marL="384048" rtl="0" algn="l">
              <a:lnSpc>
                <a:spcPct val="94000"/>
              </a:lnSpc>
              <a:spcBef>
                <a:spcPts val="1200"/>
              </a:spcBef>
              <a:spcAft>
                <a:spcPts val="0"/>
              </a:spcAft>
              <a:buClr>
                <a:srgbClr val="FF0000"/>
              </a:buClr>
              <a:buSzPts val="2200"/>
              <a:buChar char="■"/>
            </a:pPr>
            <a:r>
              <a:rPr lang="en-US" sz="2200">
                <a:solidFill>
                  <a:srgbClr val="FF0000"/>
                </a:solidFill>
              </a:rPr>
              <a:t>The Reduce Function: </a:t>
            </a:r>
            <a:endParaRPr sz="2200">
              <a:solidFill>
                <a:srgbClr val="FF0000"/>
              </a:solidFill>
            </a:endParaRPr>
          </a:p>
          <a:p>
            <a:pPr indent="-384048" lvl="1" marL="914400" rtl="0" algn="l">
              <a:lnSpc>
                <a:spcPct val="94000"/>
              </a:lnSpc>
              <a:spcBef>
                <a:spcPts val="700"/>
              </a:spcBef>
              <a:spcAft>
                <a:spcPts val="0"/>
              </a:spcAft>
              <a:buClr>
                <a:schemeClr val="dk2"/>
              </a:buClr>
              <a:buSzPts val="2200"/>
              <a:buChar char="–"/>
            </a:pPr>
            <a:r>
              <a:rPr lang="en-US" sz="2200"/>
              <a:t>Each key a represents a group. </a:t>
            </a:r>
            <a:endParaRPr/>
          </a:p>
          <a:p>
            <a:pPr indent="-384048" lvl="1" marL="914400" rtl="0" algn="l">
              <a:lnSpc>
                <a:spcPct val="94000"/>
              </a:lnSpc>
              <a:spcBef>
                <a:spcPts val="700"/>
              </a:spcBef>
              <a:spcAft>
                <a:spcPts val="0"/>
              </a:spcAft>
              <a:buClr>
                <a:schemeClr val="dk2"/>
              </a:buClr>
              <a:buSzPts val="2200"/>
              <a:buChar char="–"/>
            </a:pPr>
            <a:r>
              <a:rPr lang="en-US" sz="2200"/>
              <a:t>Apply the aggregation operator θ to the list [b1,b2,...,bn] of B-values associated with key a. </a:t>
            </a:r>
            <a:endParaRPr/>
          </a:p>
          <a:p>
            <a:pPr indent="-384048" lvl="1" marL="914400" rtl="0" algn="l">
              <a:lnSpc>
                <a:spcPct val="94000"/>
              </a:lnSpc>
              <a:spcBef>
                <a:spcPts val="700"/>
              </a:spcBef>
              <a:spcAft>
                <a:spcPts val="0"/>
              </a:spcAft>
              <a:buClr>
                <a:schemeClr val="dk2"/>
              </a:buClr>
              <a:buSzPts val="2200"/>
              <a:buChar char="–"/>
            </a:pPr>
            <a:r>
              <a:rPr lang="en-US" sz="2200"/>
              <a:t>The output is the pair (a,x), where x is the result of applying θ to the list.</a:t>
            </a:r>
            <a:endParaRPr/>
          </a:p>
          <a:p>
            <a:pPr indent="-384048" lvl="1" marL="914400" rtl="0" algn="l">
              <a:lnSpc>
                <a:spcPct val="94000"/>
              </a:lnSpc>
              <a:spcBef>
                <a:spcPts val="700"/>
              </a:spcBef>
              <a:spcAft>
                <a:spcPts val="0"/>
              </a:spcAft>
              <a:buClr>
                <a:schemeClr val="dk2"/>
              </a:buClr>
              <a:buSzPts val="2200"/>
              <a:buChar char="–"/>
            </a:pPr>
            <a:r>
              <a:t/>
            </a:r>
            <a:endParaRPr sz="2200"/>
          </a:p>
        </p:txBody>
      </p:sp>
      <p:sp>
        <p:nvSpPr>
          <p:cNvPr id="1103" name="Google Shape;1103;p183"/>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1104" name="Google Shape;1104;p18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8" name="Shape 1108"/>
        <p:cNvGrpSpPr/>
        <p:nvPr/>
      </p:nvGrpSpPr>
      <p:grpSpPr>
        <a:xfrm>
          <a:off x="0" y="0"/>
          <a:ext cx="0" cy="0"/>
          <a:chOff x="0" y="0"/>
          <a:chExt cx="0" cy="0"/>
        </a:xfrm>
      </p:grpSpPr>
      <p:sp>
        <p:nvSpPr>
          <p:cNvPr id="1109" name="Google Shape;1109;p184"/>
          <p:cNvSpPr txBox="1"/>
          <p:nvPr>
            <p:ph type="title"/>
          </p:nvPr>
        </p:nvSpPr>
        <p:spPr>
          <a:xfrm>
            <a:off x="592281" y="0"/>
            <a:ext cx="100758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3600"/>
              <a:buFont typeface="Libre Franklin"/>
              <a:buNone/>
            </a:pPr>
            <a:r>
              <a:rPr lang="en-US" sz="3200"/>
              <a:t>Grouping and Aggregation by MapReduce</a:t>
            </a:r>
            <a:endParaRPr sz="3200"/>
          </a:p>
        </p:txBody>
      </p:sp>
      <p:sp>
        <p:nvSpPr>
          <p:cNvPr id="1110" name="Google Shape;1110;p184"/>
          <p:cNvSpPr txBox="1"/>
          <p:nvPr>
            <p:ph idx="1" type="body"/>
          </p:nvPr>
        </p:nvSpPr>
        <p:spPr>
          <a:xfrm>
            <a:off x="716972" y="742950"/>
            <a:ext cx="8219100" cy="5710500"/>
          </a:xfrm>
          <a:prstGeom prst="rect">
            <a:avLst/>
          </a:prstGeom>
          <a:noFill/>
          <a:ln>
            <a:noFill/>
          </a:ln>
        </p:spPr>
        <p:txBody>
          <a:bodyPr anchorCtr="0" anchor="t" bIns="45700" lIns="91425" spcFirstLastPara="1" rIns="91425" wrap="square" tIns="45700">
            <a:normAutofit/>
          </a:bodyPr>
          <a:lstStyle/>
          <a:p>
            <a:pPr indent="-384048" lvl="0" marL="384048" rtl="0" algn="l">
              <a:lnSpc>
                <a:spcPct val="150000"/>
              </a:lnSpc>
              <a:spcBef>
                <a:spcPts val="0"/>
              </a:spcBef>
              <a:spcAft>
                <a:spcPts val="0"/>
              </a:spcAft>
              <a:buClr>
                <a:schemeClr val="dk2"/>
              </a:buClr>
              <a:buSzPts val="2000"/>
              <a:buChar char="■"/>
            </a:pPr>
            <a:r>
              <a:rPr b="1" lang="en-US"/>
              <a:t>Map Function:</a:t>
            </a:r>
            <a:r>
              <a:rPr lang="en-US"/>
              <a:t> </a:t>
            </a:r>
            <a:endParaRPr/>
          </a:p>
          <a:p>
            <a:pPr indent="-384048" lvl="1" marL="914400" rtl="0" algn="l">
              <a:lnSpc>
                <a:spcPct val="150000"/>
              </a:lnSpc>
              <a:spcBef>
                <a:spcPts val="700"/>
              </a:spcBef>
              <a:spcAft>
                <a:spcPts val="0"/>
              </a:spcAft>
              <a:buClr>
                <a:schemeClr val="dk2"/>
              </a:buClr>
              <a:buSzPts val="2000"/>
              <a:buChar char="–"/>
            </a:pPr>
            <a:r>
              <a:rPr lang="en-US"/>
              <a:t>For each row in the table, take the attributes using which grouping is to be done as the key, and value will be the ones on which aggregation is to be performed.</a:t>
            </a:r>
            <a:endParaRPr/>
          </a:p>
          <a:p>
            <a:pPr indent="-384048" lvl="1" marL="914400" rtl="0" algn="l">
              <a:lnSpc>
                <a:spcPct val="150000"/>
              </a:lnSpc>
              <a:spcBef>
                <a:spcPts val="700"/>
              </a:spcBef>
              <a:spcAft>
                <a:spcPts val="0"/>
              </a:spcAft>
              <a:buClr>
                <a:schemeClr val="dk2"/>
              </a:buClr>
              <a:buSzPts val="2000"/>
              <a:buChar char="–"/>
            </a:pPr>
            <a:r>
              <a:rPr lang="en-US"/>
              <a:t> For example, If a relation has 4 columns A, B, C, D and we want to group by A, B and do an aggregation on C we will make (A, B) as the key and C as the value.</a:t>
            </a:r>
            <a:endParaRPr/>
          </a:p>
          <a:p>
            <a:pPr indent="-384048" lvl="0" marL="384048" rtl="0" algn="l">
              <a:lnSpc>
                <a:spcPct val="150000"/>
              </a:lnSpc>
              <a:spcBef>
                <a:spcPts val="1200"/>
              </a:spcBef>
              <a:spcAft>
                <a:spcPts val="0"/>
              </a:spcAft>
              <a:buClr>
                <a:schemeClr val="dk2"/>
              </a:buClr>
              <a:buSzPts val="2000"/>
              <a:buChar char="■"/>
            </a:pPr>
            <a:r>
              <a:rPr b="1" lang="en-US"/>
              <a:t>Reduce Function:</a:t>
            </a:r>
            <a:r>
              <a:rPr lang="en-US"/>
              <a:t> </a:t>
            </a:r>
            <a:endParaRPr/>
          </a:p>
          <a:p>
            <a:pPr indent="-384048" lvl="1" marL="914400" rtl="0" algn="l">
              <a:lnSpc>
                <a:spcPct val="150000"/>
              </a:lnSpc>
              <a:spcBef>
                <a:spcPts val="700"/>
              </a:spcBef>
              <a:spcAft>
                <a:spcPts val="0"/>
              </a:spcAft>
              <a:buClr>
                <a:schemeClr val="dk2"/>
              </a:buClr>
              <a:buSzPts val="2000"/>
              <a:buChar char="–"/>
            </a:pPr>
            <a:r>
              <a:rPr lang="en-US"/>
              <a:t>Apply the aggregation operation (sum, max, min, avg, …) on the list of values and output the result.</a:t>
            </a:r>
            <a:endParaRPr/>
          </a:p>
          <a:p>
            <a:pPr indent="-257048" lvl="0" marL="384048" rtl="0" algn="l">
              <a:lnSpc>
                <a:spcPct val="150000"/>
              </a:lnSpc>
              <a:spcBef>
                <a:spcPts val="1200"/>
              </a:spcBef>
              <a:spcAft>
                <a:spcPts val="0"/>
              </a:spcAft>
              <a:buClr>
                <a:schemeClr val="dk2"/>
              </a:buClr>
              <a:buSzPts val="2000"/>
              <a:buNone/>
            </a:pPr>
            <a:r>
              <a:t/>
            </a:r>
            <a:endParaRPr/>
          </a:p>
        </p:txBody>
      </p:sp>
      <p:sp>
        <p:nvSpPr>
          <p:cNvPr id="1111" name="Google Shape;1111;p18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1112" name="Google Shape;1112;p18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83"/>
          <p:cNvSpPr txBox="1"/>
          <p:nvPr>
            <p:ph type="title"/>
          </p:nvPr>
        </p:nvSpPr>
        <p:spPr>
          <a:xfrm>
            <a:off x="1219408" y="0"/>
            <a:ext cx="7200900" cy="148590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1"/>
              </a:buClr>
              <a:buSzPts val="4400"/>
              <a:buFont typeface="Libre Franklin"/>
              <a:buNone/>
            </a:pPr>
            <a:r>
              <a:rPr lang="en-US"/>
              <a:t>Grouping and Aggregation by MapReduce</a:t>
            </a:r>
            <a:endParaRPr/>
          </a:p>
        </p:txBody>
      </p:sp>
      <p:sp>
        <p:nvSpPr>
          <p:cNvPr id="1118" name="Google Shape;1118;p83"/>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139700" lvl="0" marL="342900" rtl="0" algn="l">
              <a:lnSpc>
                <a:spcPct val="94000"/>
              </a:lnSpc>
              <a:spcBef>
                <a:spcPts val="0"/>
              </a:spcBef>
              <a:spcAft>
                <a:spcPts val="0"/>
              </a:spcAft>
              <a:buClr>
                <a:schemeClr val="dk1"/>
              </a:buClr>
              <a:buSzPts val="3200"/>
              <a:buNone/>
            </a:pPr>
            <a:r>
              <a:t/>
            </a:r>
            <a:endParaRPr/>
          </a:p>
        </p:txBody>
      </p:sp>
      <p:sp>
        <p:nvSpPr>
          <p:cNvPr id="1119" name="Google Shape;1119;p8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120" name="Google Shape;1120;p83"/>
          <p:cNvPicPr preferRelativeResize="0"/>
          <p:nvPr/>
        </p:nvPicPr>
        <p:blipFill rotWithShape="1">
          <a:blip r:embed="rId3">
            <a:alphaModFix/>
          </a:blip>
          <a:srcRect b="38148" l="9225" r="52049" t="27014"/>
          <a:stretch/>
        </p:blipFill>
        <p:spPr>
          <a:xfrm>
            <a:off x="701363" y="1428750"/>
            <a:ext cx="8236990" cy="5024636"/>
          </a:xfrm>
          <a:prstGeom prst="rect">
            <a:avLst/>
          </a:prstGeom>
          <a:noFill/>
          <a:ln>
            <a:noFill/>
          </a:ln>
          <a:effectLst>
            <a:outerShdw blurRad="190500" rotWithShape="0" algn="tl">
              <a:srgbClr val="000000">
                <a:alpha val="69803"/>
              </a:srgbClr>
            </a:outerShdw>
          </a:effectLst>
        </p:spPr>
      </p:pic>
      <p:sp>
        <p:nvSpPr>
          <p:cNvPr id="1121" name="Google Shape;1121;p83"/>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85"/>
          <p:cNvSpPr txBox="1"/>
          <p:nvPr>
            <p:ph type="title"/>
          </p:nvPr>
        </p:nvSpPr>
        <p:spPr>
          <a:xfrm>
            <a:off x="682335" y="103909"/>
            <a:ext cx="89328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3200"/>
              <a:buFont typeface="Libre Franklin"/>
              <a:buNone/>
            </a:pPr>
            <a:r>
              <a:rPr lang="en-US" sz="3200"/>
              <a:t>Grouping and Aggregation by MapReduce</a:t>
            </a:r>
            <a:endParaRPr sz="3200"/>
          </a:p>
        </p:txBody>
      </p:sp>
      <p:sp>
        <p:nvSpPr>
          <p:cNvPr id="1127" name="Google Shape;1127;p185"/>
          <p:cNvSpPr txBox="1"/>
          <p:nvPr>
            <p:ph idx="1" type="body"/>
          </p:nvPr>
        </p:nvSpPr>
        <p:spPr>
          <a:xfrm>
            <a:off x="682335" y="943841"/>
            <a:ext cx="80202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For our example lets group by </a:t>
            </a:r>
            <a:r>
              <a:rPr lang="en-US" sz="2400">
                <a:solidFill>
                  <a:srgbClr val="FF0000"/>
                </a:solidFill>
              </a:rPr>
              <a:t>(A, B)</a:t>
            </a:r>
            <a:r>
              <a:rPr lang="en-US" sz="2400"/>
              <a:t> and apply </a:t>
            </a:r>
            <a:r>
              <a:rPr lang="en-US" sz="2400">
                <a:solidFill>
                  <a:srgbClr val="FF0000"/>
                </a:solidFill>
              </a:rPr>
              <a:t>sum</a:t>
            </a:r>
            <a:r>
              <a:rPr lang="en-US" sz="2400"/>
              <a:t> as the aggregation.</a:t>
            </a:r>
            <a:endParaRPr/>
          </a:p>
          <a:p>
            <a:pPr indent="-231648" lvl="0" marL="384048" rtl="0" algn="l">
              <a:lnSpc>
                <a:spcPct val="94000"/>
              </a:lnSpc>
              <a:spcBef>
                <a:spcPts val="1200"/>
              </a:spcBef>
              <a:spcAft>
                <a:spcPts val="0"/>
              </a:spcAft>
              <a:buClr>
                <a:schemeClr val="dk2"/>
              </a:buClr>
              <a:buSzPts val="2400"/>
              <a:buNone/>
            </a:pPr>
            <a:r>
              <a:t/>
            </a:r>
            <a:endParaRPr sz="2400"/>
          </a:p>
          <a:p>
            <a:pPr indent="0" lvl="0" marL="0" rtl="0" algn="l">
              <a:lnSpc>
                <a:spcPct val="94000"/>
              </a:lnSpc>
              <a:spcBef>
                <a:spcPts val="1200"/>
              </a:spcBef>
              <a:spcAft>
                <a:spcPts val="0"/>
              </a:spcAft>
              <a:buClr>
                <a:schemeClr val="dk2"/>
              </a:buClr>
              <a:buSzPts val="2400"/>
              <a:buNone/>
            </a:pPr>
            <a:r>
              <a:t/>
            </a:r>
            <a:endParaRPr sz="2400"/>
          </a:p>
        </p:txBody>
      </p:sp>
      <p:sp>
        <p:nvSpPr>
          <p:cNvPr id="1128" name="Google Shape;1128;p18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1129" name="Google Shape;1129;p18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https://miro.medium.com/max/1400/1*PR-SB1tQw0vkX_AFrzz39Q.png" id="1130" name="Google Shape;1130;p185"/>
          <p:cNvPicPr preferRelativeResize="0"/>
          <p:nvPr/>
        </p:nvPicPr>
        <p:blipFill rotWithShape="1">
          <a:blip r:embed="rId3">
            <a:alphaModFix/>
          </a:blip>
          <a:srcRect b="14638" l="6314" r="5789" t="12520"/>
          <a:stretch/>
        </p:blipFill>
        <p:spPr>
          <a:xfrm>
            <a:off x="968989" y="2213345"/>
            <a:ext cx="8175011" cy="3227478"/>
          </a:xfrm>
          <a:prstGeom prst="rect">
            <a:avLst/>
          </a:prstGeom>
          <a:noFill/>
          <a:ln>
            <a:noFill/>
          </a:ln>
        </p:spPr>
      </p:pic>
      <p:sp>
        <p:nvSpPr>
          <p:cNvPr id="1131" name="Google Shape;1131;p185"/>
          <p:cNvSpPr/>
          <p:nvPr/>
        </p:nvSpPr>
        <p:spPr>
          <a:xfrm>
            <a:off x="2898304" y="5639327"/>
            <a:ext cx="326243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FF0000"/>
                </a:solidFill>
                <a:latin typeface="Arial"/>
                <a:ea typeface="Arial"/>
                <a:cs typeface="Arial"/>
                <a:sym typeface="Arial"/>
              </a:rPr>
              <a:t>Initial data at the map workers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86"/>
          <p:cNvSpPr txBox="1"/>
          <p:nvPr>
            <p:ph type="title"/>
          </p:nvPr>
        </p:nvSpPr>
        <p:spPr>
          <a:xfrm>
            <a:off x="682335" y="103909"/>
            <a:ext cx="89328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3200"/>
              <a:buFont typeface="Libre Franklin"/>
              <a:buNone/>
            </a:pPr>
            <a:r>
              <a:rPr lang="en-US" sz="3200"/>
              <a:t>Grouping and Aggregation by MapReduce</a:t>
            </a:r>
            <a:endParaRPr sz="3200"/>
          </a:p>
        </p:txBody>
      </p:sp>
      <p:sp>
        <p:nvSpPr>
          <p:cNvPr id="1137" name="Google Shape;1137;p186"/>
          <p:cNvSpPr txBox="1"/>
          <p:nvPr>
            <p:ph idx="1" type="body"/>
          </p:nvPr>
        </p:nvSpPr>
        <p:spPr>
          <a:xfrm>
            <a:off x="682335" y="943841"/>
            <a:ext cx="80202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The data after application of map function and grouping keys will creates (A, B) as key and C as value and D is discarded as if it doesn’t exist.</a:t>
            </a:r>
            <a:endParaRPr/>
          </a:p>
          <a:p>
            <a:pPr indent="0" lvl="0" marL="0" rtl="0" algn="l">
              <a:lnSpc>
                <a:spcPct val="94000"/>
              </a:lnSpc>
              <a:spcBef>
                <a:spcPts val="1200"/>
              </a:spcBef>
              <a:spcAft>
                <a:spcPts val="0"/>
              </a:spcAft>
              <a:buClr>
                <a:schemeClr val="dk2"/>
              </a:buClr>
              <a:buSzPts val="2400"/>
              <a:buNone/>
            </a:pPr>
            <a:r>
              <a:t/>
            </a:r>
            <a:endParaRPr sz="2400"/>
          </a:p>
        </p:txBody>
      </p:sp>
      <p:sp>
        <p:nvSpPr>
          <p:cNvPr id="1138" name="Google Shape;1138;p18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139" name="Google Shape;1139;p186"/>
          <p:cNvSpPr/>
          <p:nvPr/>
        </p:nvSpPr>
        <p:spPr>
          <a:xfrm>
            <a:off x="2898304" y="5639327"/>
            <a:ext cx="326243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FF0000"/>
                </a:solidFill>
                <a:latin typeface="Arial"/>
                <a:ea typeface="Arial"/>
                <a:cs typeface="Arial"/>
                <a:sym typeface="Arial"/>
              </a:rPr>
              <a:t>Initial data at the map workers</a:t>
            </a:r>
            <a:endParaRPr/>
          </a:p>
        </p:txBody>
      </p:sp>
      <p:pic>
        <p:nvPicPr>
          <p:cNvPr id="1140" name="Google Shape;1140;p186"/>
          <p:cNvPicPr preferRelativeResize="0"/>
          <p:nvPr/>
        </p:nvPicPr>
        <p:blipFill rotWithShape="1">
          <a:blip r:embed="rId3">
            <a:alphaModFix/>
          </a:blip>
          <a:srcRect b="10629" l="10104" r="12700" t="8814"/>
          <a:stretch/>
        </p:blipFill>
        <p:spPr>
          <a:xfrm>
            <a:off x="1062469" y="2170656"/>
            <a:ext cx="7259782" cy="346867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87"/>
          <p:cNvSpPr txBox="1"/>
          <p:nvPr>
            <p:ph type="title"/>
          </p:nvPr>
        </p:nvSpPr>
        <p:spPr>
          <a:xfrm>
            <a:off x="682336" y="235843"/>
            <a:ext cx="115236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3600"/>
              <a:buFont typeface="Libre Franklin"/>
              <a:buNone/>
            </a:pPr>
            <a:r>
              <a:rPr lang="en-US" sz="3200"/>
              <a:t>Grouping and Aggregation by MapReduce</a:t>
            </a:r>
            <a:endParaRPr sz="3200"/>
          </a:p>
        </p:txBody>
      </p:sp>
      <p:sp>
        <p:nvSpPr>
          <p:cNvPr id="1146" name="Google Shape;1146;p187"/>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sp>
        <p:nvSpPr>
          <p:cNvPr id="1147" name="Google Shape;1147;p187"/>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1148" name="Google Shape;1148;p18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149" name="Google Shape;1149;p187"/>
          <p:cNvPicPr preferRelativeResize="0"/>
          <p:nvPr/>
        </p:nvPicPr>
        <p:blipFill rotWithShape="1">
          <a:blip r:embed="rId3">
            <a:alphaModFix/>
          </a:blip>
          <a:srcRect b="14033" l="15298" r="19974" t="14033"/>
          <a:stretch/>
        </p:blipFill>
        <p:spPr>
          <a:xfrm>
            <a:off x="1158586" y="1700014"/>
            <a:ext cx="6941128" cy="3531841"/>
          </a:xfrm>
          <a:prstGeom prst="rect">
            <a:avLst/>
          </a:prstGeom>
          <a:noFill/>
          <a:ln>
            <a:noFill/>
          </a:ln>
        </p:spPr>
      </p:pic>
      <p:sp>
        <p:nvSpPr>
          <p:cNvPr id="1150" name="Google Shape;1150;p187"/>
          <p:cNvSpPr/>
          <p:nvPr/>
        </p:nvSpPr>
        <p:spPr>
          <a:xfrm>
            <a:off x="2170173" y="5442169"/>
            <a:ext cx="45720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FF0000"/>
                </a:solidFill>
                <a:latin typeface="Arial"/>
                <a:ea typeface="Arial"/>
                <a:cs typeface="Arial"/>
                <a:sym typeface="Arial"/>
              </a:rPr>
              <a:t>Aggregated data based on keys</a:t>
            </a:r>
            <a:br>
              <a:rPr b="0" i="0" lang="en-US" sz="2000" u="none" cap="none" strike="noStrike">
                <a:solidFill>
                  <a:srgbClr val="FF0000"/>
                </a:solidFill>
                <a:latin typeface="Arial"/>
                <a:ea typeface="Arial"/>
                <a:cs typeface="Arial"/>
                <a:sym typeface="Arial"/>
              </a:rPr>
            </a:br>
            <a:endParaRPr b="0" i="0" sz="2000" u="none" cap="none" strike="noStrike">
              <a:solidFill>
                <a:srgbClr val="FF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2015-07-14T06:56:07Z</dcterms:created>
  <dc:creator>Administrator</dc:creator>
</cp:coreProperties>
</file>